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CB14DB-1C62-47A3-AECD-3429CCAE653B}" type="datetimeFigureOut">
              <a:rPr lang="sk-SK" smtClean="0"/>
              <a:t>11. 10. 2019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C261F7-7202-41F5-B60C-F70200C5E5A4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Osobnostná charakteristika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T. </a:t>
            </a:r>
            <a:r>
              <a:rPr lang="sk-SK" dirty="0" smtClean="0"/>
              <a:t>V. </a:t>
            </a:r>
            <a:r>
              <a:rPr lang="sk-SK" dirty="0" smtClean="0"/>
              <a:t>9.A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500166" y="1397000"/>
          <a:ext cx="6119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834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Osobnostná charakteristika</a:t>
                      </a:r>
                      <a:endParaRPr lang="sk-SK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Rovná spojovacia šípka 3"/>
          <p:cNvCxnSpPr/>
          <p:nvPr/>
        </p:nvCxnSpPr>
        <p:spPr>
          <a:xfrm rot="5400000">
            <a:off x="3751257" y="2606669"/>
            <a:ext cx="12136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7" name="Tabuľka 16"/>
          <p:cNvGraphicFramePr>
            <a:graphicFrameLocks noGrp="1"/>
          </p:cNvGraphicFramePr>
          <p:nvPr/>
        </p:nvGraphicFramePr>
        <p:xfrm>
          <a:off x="642910" y="3429000"/>
          <a:ext cx="750099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PRISOP</a:t>
                      </a:r>
                      <a:r>
                        <a:rPr kumimoji="0" lang="sk-SK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ÔSOBYVOSŤ-&gt;</a:t>
                      </a: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Rozumie si s rôznymi typmi ľudí.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SCHOPNOSŤ BYŤ-&gt; Má rád ľudí.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VYTRVALOSŤ-&gt; Prácu</a:t>
                      </a: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vždy dokončím.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TVORIVOSŤ-&gt; Mám neustále nové nápady.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POROZUMENIE-&gt; Veľmi rýchlo chápem, keď mi niekto niečo.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PODNIKAVOSŤ-&gt; Páči sa mi uskutočňovať rôzne zmeny.</a:t>
                      </a:r>
                      <a:endParaRPr kumimoji="0" lang="sk-SK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428728" y="1071546"/>
          <a:ext cx="6096000" cy="62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27392"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OSOBNOSTNÉ</a:t>
                      </a:r>
                      <a:r>
                        <a:rPr lang="sk-SK" sz="2800" baseline="0" dirty="0" smtClean="0"/>
                        <a:t> PREDPOKLADY </a:t>
                      </a:r>
                      <a:endParaRPr lang="sk-SK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ovná spojovacia šípka 5"/>
          <p:cNvCxnSpPr/>
          <p:nvPr/>
        </p:nvCxnSpPr>
        <p:spPr>
          <a:xfrm rot="5400000">
            <a:off x="3751257" y="2320917"/>
            <a:ext cx="12136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357290" y="307181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4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 Stanovenie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cieľa.</a:t>
                      </a:r>
                      <a:endParaRPr lang="sk-SK" baseline="0" dirty="0" smtClean="0"/>
                    </a:p>
                    <a:p>
                      <a:r>
                        <a:rPr lang="sk-SK" baseline="0" dirty="0" smtClean="0"/>
                        <a:t>Postupné kroky na dosiahnutie cieľa.</a:t>
                      </a:r>
                    </a:p>
                    <a:p>
                      <a:r>
                        <a:rPr lang="sk-SK" baseline="0" dirty="0" smtClean="0"/>
                        <a:t>Postupné kroky poznať seba. </a:t>
                      </a:r>
                    </a:p>
                    <a:p>
                      <a:r>
                        <a:rPr lang="sk-SK" baseline="0" dirty="0" smtClean="0"/>
                        <a:t>Slabé a silné stránky.</a:t>
                      </a:r>
                    </a:p>
                    <a:p>
                      <a:r>
                        <a:rPr lang="sk-SK" baseline="0" dirty="0" smtClean="0"/>
                        <a:t>Schopnosť spoľahlivosť.</a:t>
                      </a:r>
                    </a:p>
                    <a:p>
                      <a:r>
                        <a:rPr lang="sk-SK" baseline="0" dirty="0" smtClean="0"/>
                        <a:t>Práca v tíme.</a:t>
                      </a:r>
                    </a:p>
                    <a:p>
                      <a:r>
                        <a:rPr lang="sk-SK" baseline="0" dirty="0" smtClean="0"/>
                        <a:t>Vzdelanosť.</a:t>
                      </a:r>
                    </a:p>
                    <a:p>
                      <a:r>
                        <a:rPr lang="sk-SK" baseline="0" dirty="0" smtClean="0"/>
                        <a:t>Kvalifikácia.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571604" y="428604"/>
          <a:ext cx="609600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PROFESIJNÉ</a:t>
                      </a:r>
                      <a:r>
                        <a:rPr lang="sk-SK" baseline="0" dirty="0" smtClean="0"/>
                        <a:t> ZRUČNOSTI A PREDPOKLADY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Rovná spojovacia šípka 2"/>
          <p:cNvCxnSpPr/>
          <p:nvPr/>
        </p:nvCxnSpPr>
        <p:spPr>
          <a:xfrm rot="5400000">
            <a:off x="3751257" y="1463661"/>
            <a:ext cx="121365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00166" y="2214554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41680">
                <a:tc>
                  <a:txBody>
                    <a:bodyPr/>
                    <a:lstStyle/>
                    <a:p>
                      <a:r>
                        <a:rPr lang="sk-SK" dirty="0" smtClean="0"/>
                        <a:t>Remeselná</a:t>
                      </a:r>
                      <a:r>
                        <a:rPr lang="sk-SK" baseline="0" dirty="0" smtClean="0"/>
                        <a:t> zručnosť.</a:t>
                      </a:r>
                      <a:endParaRPr lang="sk-SK" dirty="0" smtClean="0"/>
                    </a:p>
                    <a:p>
                      <a:r>
                        <a:rPr lang="sk-SK" dirty="0" smtClean="0"/>
                        <a:t>Poskytovanie</a:t>
                      </a:r>
                      <a:r>
                        <a:rPr lang="sk-SK" baseline="0" dirty="0" smtClean="0"/>
                        <a:t> osobný služieb.</a:t>
                      </a:r>
                    </a:p>
                    <a:p>
                      <a:r>
                        <a:rPr lang="sk-SK" baseline="0" dirty="0" smtClean="0"/>
                        <a:t>Poskytovanie vecných služieb.</a:t>
                      </a:r>
                    </a:p>
                    <a:p>
                      <a:r>
                        <a:rPr lang="sk-SK" baseline="0" dirty="0" smtClean="0"/>
                        <a:t>Vízia.</a:t>
                      </a:r>
                    </a:p>
                    <a:p>
                      <a:r>
                        <a:rPr lang="sk-SK" baseline="0" dirty="0" smtClean="0"/>
                        <a:t>Poslanie.</a:t>
                      </a:r>
                    </a:p>
                    <a:p>
                      <a:r>
                        <a:rPr lang="sk-SK" dirty="0" smtClean="0"/>
                        <a:t>Ciele.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500166" y="35716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Plán osobnostného rozvoja</a:t>
                      </a:r>
                      <a:endParaRPr lang="sk-SK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Rovná spojovacia šípka 2"/>
          <p:cNvCxnSpPr/>
          <p:nvPr/>
        </p:nvCxnSpPr>
        <p:spPr>
          <a:xfrm rot="5400000">
            <a:off x="2072067" y="1428339"/>
            <a:ext cx="114221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rot="5400000">
            <a:off x="3536546" y="2321314"/>
            <a:ext cx="235745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6200000" flipH="1">
            <a:off x="6001157" y="1571215"/>
            <a:ext cx="128509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428596" y="2500306"/>
          <a:ext cx="36195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4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Aká je moja súčasná</a:t>
                      </a:r>
                      <a:r>
                        <a:rPr lang="sk-SK" baseline="0" dirty="0" smtClean="0"/>
                        <a:t> situácia?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5072066" y="2643182"/>
          <a:ext cx="37623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38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 čom spočívajú</a:t>
                      </a:r>
                      <a:r>
                        <a:rPr lang="sk-SK" baseline="0" dirty="0" smtClean="0"/>
                        <a:t> moje rezervy?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uľka 10"/>
          <p:cNvGraphicFramePr>
            <a:graphicFrameLocks noGrp="1"/>
          </p:cNvGraphicFramePr>
          <p:nvPr/>
        </p:nvGraphicFramePr>
        <p:xfrm>
          <a:off x="2214546" y="3643314"/>
          <a:ext cx="49768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826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Čo by mi pomohlo na ceste k môjmu cieľu?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500166" y="35716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Plán osobnostného rozvoja</a:t>
                      </a:r>
                      <a:endParaRPr lang="sk-SK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Rovná spojovacia šípka 3"/>
          <p:cNvCxnSpPr/>
          <p:nvPr/>
        </p:nvCxnSpPr>
        <p:spPr>
          <a:xfrm rot="5400000">
            <a:off x="2072067" y="1428339"/>
            <a:ext cx="1142214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rot="5400000">
            <a:off x="3536546" y="2321314"/>
            <a:ext cx="235745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6200000" flipH="1">
            <a:off x="6001157" y="1571215"/>
            <a:ext cx="128509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214414" y="3643314"/>
          <a:ext cx="67866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Aké prekážky by sa mohli vyskytnúť</a:t>
                      </a:r>
                      <a:r>
                        <a:rPr lang="sk-SK" baseline="0" dirty="0" smtClean="0"/>
                        <a:t> na mojej ceste k cieľu?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0" y="2500306"/>
          <a:ext cx="45481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198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Čo chceme dosiahnuť? Aký je môj cieľ?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5000628" y="2571744"/>
          <a:ext cx="3905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88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Cesta,</a:t>
                      </a:r>
                      <a:r>
                        <a:rPr lang="sk-SK" baseline="0" dirty="0" smtClean="0"/>
                        <a:t> ktorá ma dovedie do cieľa.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169</Words>
  <Application>Microsoft Office PowerPoint</Application>
  <PresentationFormat>Prezentácia na obrazovke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Technický</vt:lpstr>
      <vt:lpstr>Osobnostná charakteristika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Osobnostná charakteristika</dc:title>
  <dc:creator>ziak</dc:creator>
  <cp:lastModifiedBy>ZS zastupca 2</cp:lastModifiedBy>
  <cp:revision>10</cp:revision>
  <dcterms:created xsi:type="dcterms:W3CDTF">2019-10-01T11:26:23Z</dcterms:created>
  <dcterms:modified xsi:type="dcterms:W3CDTF">2019-10-11T10:46:01Z</dcterms:modified>
</cp:coreProperties>
</file>