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EDBB4A-3C31-4509-A4AC-6D08A8317C27}" v="31" dt="2022-05-04T18:59:48.757"/>
    <p1510:client id="{6519C2A6-00D6-7298-696A-86AA4A9A0444}" v="47" dt="2022-05-06T14:41:51.382"/>
    <p1510:client id="{B571EF16-CB67-CB43-769C-CB3FF2CF7E2D}" v="13" dt="2022-05-04T19:12:55.3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86" d="100"/>
          <a:sy n="86" d="100"/>
        </p:scale>
        <p:origin x="37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764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470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28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781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745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445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545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193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701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243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693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6/17/2022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320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5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297762" y="640080"/>
            <a:ext cx="6251110" cy="3566160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pl-PL" sz="8200" dirty="0">
                <a:latin typeface="Times"/>
                <a:cs typeface="Calibri Light"/>
              </a:rPr>
              <a:t>Harry Potter </a:t>
            </a:r>
            <a:br>
              <a:rPr lang="pl-PL" sz="8200" dirty="0">
                <a:latin typeface="Times"/>
                <a:cs typeface="Calibri Light"/>
              </a:rPr>
            </a:br>
            <a:r>
              <a:rPr lang="pl-PL" sz="8200" dirty="0">
                <a:latin typeface="Times"/>
                <a:cs typeface="Calibri Light"/>
              </a:rPr>
              <a:t>i kamień filozoficzny</a:t>
            </a:r>
            <a:endParaRPr lang="pl-PL" sz="8200" dirty="0">
              <a:latin typeface="Times"/>
              <a:cs typeface="Times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297760" y="4636008"/>
            <a:ext cx="6251111" cy="157276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pl-PL" dirty="0"/>
              <a:t>         </a:t>
            </a:r>
          </a:p>
        </p:txBody>
      </p:sp>
      <p:sp>
        <p:nvSpPr>
          <p:cNvPr id="21" name="Rectangle 6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2862" y="4409267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9E9A54"/>
          </a:solidFill>
          <a:ln w="38100" cap="rnd">
            <a:solidFill>
              <a:srgbClr val="9E9A54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braz 4">
            <a:extLst>
              <a:ext uri="{FF2B5EF4-FFF2-40B4-BE49-F238E27FC236}">
                <a16:creationId xmlns:a16="http://schemas.microsoft.com/office/drawing/2014/main" id="{0BD89EB8-DFF8-B8E7-54A1-7A3D5A80A8A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" b="3251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6503171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/>
            <a:ahLst/>
            <a:cxnLst/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43" name="Rectangle 33">
            <a:extLst>
              <a:ext uri="{FF2B5EF4-FFF2-40B4-BE49-F238E27FC236}">
                <a16:creationId xmlns:a16="http://schemas.microsoft.com/office/drawing/2014/main" id="{8A94871E-96FC-4ADE-815B-41A636E34F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E7C315A4-1860-01D7-B90F-84969E941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948" y="-715130"/>
            <a:ext cx="6692827" cy="5201008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3800" dirty="0">
                <a:latin typeface="Times"/>
                <a:cs typeface="Times"/>
              </a:rPr>
              <a:t>J.K. Rowling, </a:t>
            </a:r>
            <a:r>
              <a:rPr lang="en-US" sz="3800" dirty="0" err="1">
                <a:latin typeface="Times"/>
                <a:cs typeface="Times"/>
              </a:rPr>
              <a:t>właśc</a:t>
            </a:r>
            <a:r>
              <a:rPr lang="en-US" sz="3800" dirty="0">
                <a:latin typeface="Times"/>
                <a:cs typeface="Times"/>
              </a:rPr>
              <a:t>. Joanne Murray – </a:t>
            </a:r>
            <a:r>
              <a:rPr lang="en-US" sz="3800" dirty="0" err="1">
                <a:latin typeface="Times"/>
                <a:cs typeface="Times"/>
              </a:rPr>
              <a:t>brytyjska</a:t>
            </a:r>
            <a:r>
              <a:rPr lang="en-US" sz="3800" dirty="0">
                <a:latin typeface="Times"/>
                <a:cs typeface="Times"/>
              </a:rPr>
              <a:t> </a:t>
            </a:r>
            <a:r>
              <a:rPr lang="en-US" sz="3800" dirty="0" err="1">
                <a:latin typeface="Times"/>
                <a:cs typeface="Times"/>
              </a:rPr>
              <a:t>pisarka</a:t>
            </a:r>
            <a:r>
              <a:rPr lang="en-US" sz="3800" dirty="0">
                <a:latin typeface="Times"/>
                <a:cs typeface="Times"/>
              </a:rPr>
              <a:t>, </a:t>
            </a:r>
            <a:r>
              <a:rPr lang="en-US" sz="3800" dirty="0" err="1">
                <a:latin typeface="Times"/>
                <a:cs typeface="Times"/>
              </a:rPr>
              <a:t>scenarzystka</a:t>
            </a:r>
            <a:r>
              <a:rPr lang="en-US" sz="3800" dirty="0">
                <a:latin typeface="Times"/>
                <a:cs typeface="Times"/>
              </a:rPr>
              <a:t>, </a:t>
            </a:r>
            <a:r>
              <a:rPr lang="en-US" sz="3800" dirty="0" err="1">
                <a:latin typeface="Times"/>
                <a:cs typeface="Times"/>
              </a:rPr>
              <a:t>producentka</a:t>
            </a:r>
            <a:r>
              <a:rPr lang="en-US" sz="3800" dirty="0">
                <a:latin typeface="Times"/>
                <a:cs typeface="Times"/>
              </a:rPr>
              <a:t> </a:t>
            </a:r>
            <a:r>
              <a:rPr lang="en-US" sz="3800" dirty="0" err="1">
                <a:latin typeface="Times"/>
                <a:cs typeface="Times"/>
              </a:rPr>
              <a:t>filmowa</a:t>
            </a:r>
            <a:r>
              <a:rPr lang="en-US" sz="3800" dirty="0">
                <a:latin typeface="Times"/>
                <a:cs typeface="Times"/>
              </a:rPr>
              <a:t> </a:t>
            </a:r>
            <a:r>
              <a:rPr lang="en-US" sz="3800" dirty="0" err="1">
                <a:latin typeface="Times"/>
                <a:cs typeface="Times"/>
              </a:rPr>
              <a:t>i</a:t>
            </a:r>
            <a:r>
              <a:rPr lang="en-US" sz="3800" dirty="0">
                <a:latin typeface="Times"/>
                <a:cs typeface="Times"/>
              </a:rPr>
              <a:t> </a:t>
            </a:r>
            <a:r>
              <a:rPr lang="en-US" sz="3800" dirty="0" err="1">
                <a:latin typeface="Times"/>
                <a:cs typeface="Times"/>
              </a:rPr>
              <a:t>telewizyjna</a:t>
            </a:r>
            <a:r>
              <a:rPr lang="en-US" sz="3800" dirty="0">
                <a:latin typeface="Times"/>
                <a:cs typeface="Times"/>
              </a:rPr>
              <a:t>, </a:t>
            </a:r>
            <a:r>
              <a:rPr lang="en-US" sz="3800" dirty="0" err="1">
                <a:latin typeface="Times"/>
                <a:cs typeface="Times"/>
              </a:rPr>
              <a:t>filantropka</a:t>
            </a:r>
            <a:r>
              <a:rPr lang="en-US" sz="3800" dirty="0">
                <a:latin typeface="Times"/>
                <a:cs typeface="Times"/>
              </a:rPr>
              <a:t>, a </a:t>
            </a:r>
            <a:r>
              <a:rPr lang="en-US" sz="3800" dirty="0" err="1">
                <a:latin typeface="Times"/>
                <a:cs typeface="Times"/>
              </a:rPr>
              <a:t>wcześniej</a:t>
            </a:r>
            <a:r>
              <a:rPr lang="en-US" sz="3800" dirty="0">
                <a:latin typeface="Times"/>
                <a:cs typeface="Times"/>
              </a:rPr>
              <a:t> </a:t>
            </a:r>
            <a:r>
              <a:rPr lang="en-US" sz="3800" dirty="0" err="1">
                <a:latin typeface="Times"/>
                <a:cs typeface="Times"/>
              </a:rPr>
              <a:t>nauczycielka</a:t>
            </a:r>
            <a:r>
              <a:rPr lang="en-US" sz="3800" dirty="0">
                <a:latin typeface="Times"/>
                <a:cs typeface="Times"/>
              </a:rPr>
              <a:t> </a:t>
            </a:r>
            <a:r>
              <a:rPr lang="en-US" sz="3800" dirty="0" err="1">
                <a:latin typeface="Times"/>
                <a:cs typeface="Times"/>
              </a:rPr>
              <a:t>języka</a:t>
            </a:r>
            <a:r>
              <a:rPr lang="en-US" sz="3800" dirty="0">
                <a:latin typeface="Times"/>
                <a:cs typeface="Times"/>
              </a:rPr>
              <a:t> </a:t>
            </a:r>
            <a:r>
              <a:rPr lang="en-US" sz="3800" dirty="0" err="1">
                <a:latin typeface="Times"/>
                <a:cs typeface="Times"/>
              </a:rPr>
              <a:t>angielskiego</a:t>
            </a:r>
            <a:r>
              <a:rPr lang="en-US" sz="3800" dirty="0">
                <a:latin typeface="Times"/>
                <a:cs typeface="Times"/>
              </a:rPr>
              <a:t>. </a:t>
            </a:r>
            <a:r>
              <a:rPr lang="en-US" sz="3800" dirty="0" err="1">
                <a:latin typeface="Times"/>
                <a:cs typeface="Times"/>
              </a:rPr>
              <a:t>Sławę</a:t>
            </a:r>
            <a:r>
              <a:rPr lang="en-US" sz="3800" dirty="0">
                <a:latin typeface="Times"/>
                <a:cs typeface="Times"/>
              </a:rPr>
              <a:t> </a:t>
            </a:r>
            <a:r>
              <a:rPr lang="en-US" sz="3800" dirty="0" err="1">
                <a:latin typeface="Times"/>
                <a:cs typeface="Times"/>
              </a:rPr>
              <a:t>przyniosła</a:t>
            </a:r>
            <a:r>
              <a:rPr lang="en-US" sz="3800" dirty="0">
                <a:latin typeface="Times"/>
                <a:cs typeface="Times"/>
              </a:rPr>
              <a:t> </a:t>
            </a:r>
            <a:r>
              <a:rPr lang="en-US" sz="3800" dirty="0" err="1">
                <a:latin typeface="Times"/>
                <a:cs typeface="Times"/>
              </a:rPr>
              <a:t>jej</a:t>
            </a:r>
            <a:r>
              <a:rPr lang="en-US" sz="3800" dirty="0">
                <a:latin typeface="Times"/>
                <a:cs typeface="Times"/>
              </a:rPr>
              <a:t> </a:t>
            </a:r>
            <a:r>
              <a:rPr lang="en-US" sz="3800" dirty="0" err="1">
                <a:latin typeface="Times"/>
                <a:cs typeface="Times"/>
              </a:rPr>
              <a:t>seria</a:t>
            </a:r>
            <a:r>
              <a:rPr lang="en-US" sz="3800" dirty="0">
                <a:latin typeface="Times"/>
                <a:cs typeface="Times"/>
              </a:rPr>
              <a:t> </a:t>
            </a:r>
            <a:r>
              <a:rPr lang="en-US" sz="3800" dirty="0" err="1">
                <a:latin typeface="Times"/>
                <a:cs typeface="Times"/>
              </a:rPr>
              <a:t>powieści</a:t>
            </a:r>
            <a:r>
              <a:rPr lang="en-US" sz="3800" dirty="0">
                <a:latin typeface="Times"/>
                <a:cs typeface="Times"/>
              </a:rPr>
              <a:t> fantasy Harry Potter, </a:t>
            </a:r>
            <a:r>
              <a:rPr lang="en-US" sz="3800" dirty="0" err="1">
                <a:latin typeface="Times"/>
                <a:cs typeface="Times"/>
              </a:rPr>
              <a:t>której</a:t>
            </a:r>
            <a:r>
              <a:rPr lang="en-US" sz="3800" dirty="0">
                <a:latin typeface="Times"/>
                <a:cs typeface="Times"/>
              </a:rPr>
              <a:t> </a:t>
            </a:r>
            <a:r>
              <a:rPr lang="en-US" sz="3800" dirty="0" err="1">
                <a:latin typeface="Times"/>
                <a:cs typeface="Times"/>
              </a:rPr>
              <a:t>sprzedaż</a:t>
            </a:r>
            <a:r>
              <a:rPr lang="en-US" sz="3800" dirty="0">
                <a:latin typeface="Times"/>
                <a:cs typeface="Times"/>
              </a:rPr>
              <a:t> </a:t>
            </a:r>
            <a:r>
              <a:rPr lang="en-US" sz="3800" dirty="0" err="1">
                <a:latin typeface="Times"/>
                <a:cs typeface="Times"/>
              </a:rPr>
              <a:t>przekroczyła</a:t>
            </a:r>
            <a:r>
              <a:rPr lang="en-US" sz="3800" dirty="0">
                <a:latin typeface="Times"/>
                <a:cs typeface="Times"/>
              </a:rPr>
              <a:t> </a:t>
            </a:r>
            <a:r>
              <a:rPr lang="en-US" sz="3800" dirty="0" err="1">
                <a:latin typeface="Times"/>
                <a:cs typeface="Times"/>
              </a:rPr>
              <a:t>już</a:t>
            </a:r>
            <a:r>
              <a:rPr lang="en-US" sz="3800" dirty="0">
                <a:latin typeface="Times"/>
                <a:cs typeface="Times"/>
              </a:rPr>
              <a:t> 500 </a:t>
            </a:r>
            <a:r>
              <a:rPr lang="en-US" sz="3800" dirty="0" err="1">
                <a:latin typeface="Times"/>
                <a:cs typeface="Times"/>
              </a:rPr>
              <a:t>mln</a:t>
            </a:r>
            <a:r>
              <a:rPr lang="en-US" sz="3800" dirty="0">
                <a:latin typeface="Times"/>
                <a:cs typeface="Times"/>
              </a:rPr>
              <a:t> </a:t>
            </a:r>
            <a:r>
              <a:rPr lang="en-US" sz="3800" dirty="0" err="1">
                <a:latin typeface="Times"/>
                <a:cs typeface="Times"/>
              </a:rPr>
              <a:t>egzemplarzy</a:t>
            </a:r>
            <a:r>
              <a:rPr lang="en-US" sz="3800" dirty="0">
                <a:latin typeface="Times"/>
                <a:cs typeface="Times"/>
              </a:rPr>
              <a:t>. </a:t>
            </a:r>
          </a:p>
        </p:txBody>
      </p:sp>
      <p:sp>
        <p:nvSpPr>
          <p:cNvPr id="44" name="Rectangle 6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4562" y="4409267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A37224"/>
          </a:solidFill>
          <a:ln w="38100" cap="rnd">
            <a:solidFill>
              <a:srgbClr val="A37224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braz 4">
            <a:extLst>
              <a:ext uri="{FF2B5EF4-FFF2-40B4-BE49-F238E27FC236}">
                <a16:creationId xmlns:a16="http://schemas.microsoft.com/office/drawing/2014/main" id="{539726A0-0075-D335-8157-A48A42A1CE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-1" b="301"/>
          <a:stretch/>
        </p:blipFill>
        <p:spPr>
          <a:xfrm>
            <a:off x="7781544" y="1377772"/>
            <a:ext cx="4087368" cy="4075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835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/>
            <a:ahLst/>
            <a:cxnLst/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8" name="Rectangle 10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C2FCC6C-F136-27E6-F523-FC3C949BF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5532" y="640080"/>
            <a:ext cx="4196932" cy="356616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2600" dirty="0" err="1">
                <a:latin typeface="Times"/>
                <a:cs typeface="Times"/>
              </a:rPr>
              <a:t>Powieść</a:t>
            </a:r>
            <a:r>
              <a:rPr lang="en-US" sz="2600" dirty="0">
                <a:latin typeface="Times"/>
                <a:cs typeface="Times"/>
              </a:rPr>
              <a:t> jest </a:t>
            </a:r>
            <a:r>
              <a:rPr lang="en-US" sz="2600" dirty="0" err="1">
                <a:latin typeface="Times"/>
                <a:cs typeface="Times"/>
              </a:rPr>
              <a:t>osadzona</a:t>
            </a:r>
            <a:r>
              <a:rPr lang="en-US" sz="2600" dirty="0">
                <a:latin typeface="Times"/>
                <a:cs typeface="Times"/>
              </a:rPr>
              <a:t> w </a:t>
            </a:r>
            <a:r>
              <a:rPr lang="en-US" sz="2600" dirty="0" err="1">
                <a:latin typeface="Times"/>
                <a:cs typeface="Times"/>
              </a:rPr>
              <a:t>fikcyjnym</a:t>
            </a:r>
            <a:r>
              <a:rPr lang="en-US" sz="2600" dirty="0">
                <a:latin typeface="Times"/>
                <a:cs typeface="Times"/>
              </a:rPr>
              <a:t> </a:t>
            </a:r>
            <a:r>
              <a:rPr lang="en-US" sz="2600" dirty="0" err="1">
                <a:latin typeface="Times"/>
                <a:cs typeface="Times"/>
              </a:rPr>
              <a:t>świecie</a:t>
            </a:r>
            <a:r>
              <a:rPr lang="en-US" sz="2600" dirty="0">
                <a:latin typeface="Times"/>
                <a:cs typeface="Times"/>
              </a:rPr>
              <a:t> </a:t>
            </a:r>
            <a:r>
              <a:rPr lang="en-US" sz="2600" dirty="0" err="1">
                <a:latin typeface="Times"/>
                <a:cs typeface="Times"/>
              </a:rPr>
              <a:t>magii</a:t>
            </a:r>
            <a:r>
              <a:rPr lang="en-US" sz="2600" dirty="0">
                <a:latin typeface="Times"/>
                <a:cs typeface="Times"/>
              </a:rPr>
              <a:t>. </a:t>
            </a:r>
            <a:r>
              <a:rPr lang="en-US" sz="2600" dirty="0" err="1">
                <a:latin typeface="Times"/>
                <a:cs typeface="Times"/>
              </a:rPr>
              <a:t>Jej</a:t>
            </a:r>
            <a:r>
              <a:rPr lang="en-US" sz="2600" dirty="0">
                <a:latin typeface="Times"/>
                <a:cs typeface="Times"/>
              </a:rPr>
              <a:t> </a:t>
            </a:r>
            <a:r>
              <a:rPr lang="en-US" sz="2600" dirty="0" err="1">
                <a:latin typeface="Times"/>
                <a:cs typeface="Times"/>
              </a:rPr>
              <a:t>głównym</a:t>
            </a:r>
            <a:r>
              <a:rPr lang="en-US" sz="2600" dirty="0">
                <a:latin typeface="Times"/>
                <a:cs typeface="Times"/>
              </a:rPr>
              <a:t> </a:t>
            </a:r>
            <a:r>
              <a:rPr lang="en-US" sz="2600" dirty="0" err="1">
                <a:latin typeface="Times"/>
                <a:cs typeface="Times"/>
              </a:rPr>
              <a:t>bohaterem</a:t>
            </a:r>
            <a:r>
              <a:rPr lang="en-US" sz="2600" dirty="0">
                <a:latin typeface="Times"/>
                <a:cs typeface="Times"/>
              </a:rPr>
              <a:t> jest </a:t>
            </a:r>
            <a:r>
              <a:rPr lang="en-US" sz="2600" dirty="0" err="1">
                <a:latin typeface="Times"/>
                <a:cs typeface="Times"/>
              </a:rPr>
              <a:t>jedenastoletni</a:t>
            </a:r>
            <a:r>
              <a:rPr lang="en-US" sz="2600" dirty="0">
                <a:latin typeface="Times"/>
                <a:cs typeface="Times"/>
              </a:rPr>
              <a:t> </a:t>
            </a:r>
            <a:r>
              <a:rPr lang="en-US" sz="2600" b="1" dirty="0">
                <a:latin typeface="Times"/>
                <a:cs typeface="Times"/>
              </a:rPr>
              <a:t>Harry Potter</a:t>
            </a:r>
            <a:r>
              <a:rPr lang="en-US" sz="2600" dirty="0">
                <a:latin typeface="Times"/>
                <a:cs typeface="Times"/>
              </a:rPr>
              <a:t>, </a:t>
            </a:r>
            <a:r>
              <a:rPr lang="en-US" sz="2600" dirty="0" err="1">
                <a:latin typeface="Times"/>
                <a:cs typeface="Times"/>
              </a:rPr>
              <a:t>który</a:t>
            </a:r>
            <a:r>
              <a:rPr lang="en-US" sz="2600" dirty="0">
                <a:latin typeface="Times"/>
                <a:cs typeface="Times"/>
              </a:rPr>
              <a:t> </a:t>
            </a:r>
            <a:r>
              <a:rPr lang="en-US" sz="2600" dirty="0" err="1">
                <a:latin typeface="Times"/>
                <a:cs typeface="Times"/>
              </a:rPr>
              <a:t>dowiaduje</a:t>
            </a:r>
            <a:r>
              <a:rPr lang="en-US" sz="2600" dirty="0">
                <a:latin typeface="Times"/>
                <a:cs typeface="Times"/>
              </a:rPr>
              <a:t> </a:t>
            </a:r>
            <a:r>
              <a:rPr lang="en-US" sz="2600" dirty="0" err="1">
                <a:latin typeface="Times"/>
                <a:cs typeface="Times"/>
              </a:rPr>
              <a:t>się</a:t>
            </a:r>
            <a:r>
              <a:rPr lang="en-US" sz="2600" dirty="0">
                <a:latin typeface="Times"/>
                <a:cs typeface="Times"/>
              </a:rPr>
              <a:t>, </a:t>
            </a:r>
            <a:r>
              <a:rPr lang="en-US" sz="2600" dirty="0" err="1">
                <a:latin typeface="Times"/>
                <a:cs typeface="Times"/>
              </a:rPr>
              <a:t>że</a:t>
            </a:r>
            <a:r>
              <a:rPr lang="en-US" sz="2600" dirty="0">
                <a:latin typeface="Times"/>
                <a:cs typeface="Times"/>
              </a:rPr>
              <a:t> jest </a:t>
            </a:r>
            <a:r>
              <a:rPr lang="en-US" sz="2600" dirty="0" err="1">
                <a:latin typeface="Times"/>
                <a:cs typeface="Times"/>
              </a:rPr>
              <a:t>czarodziejem</a:t>
            </a:r>
            <a:r>
              <a:rPr lang="en-US" sz="2600" dirty="0">
                <a:latin typeface="Times"/>
                <a:cs typeface="Times"/>
              </a:rPr>
              <a:t>. </a:t>
            </a:r>
            <a:r>
              <a:rPr lang="en-US" sz="2600" dirty="0" err="1">
                <a:latin typeface="Times"/>
                <a:cs typeface="Times"/>
              </a:rPr>
              <a:t>Chłopiec</a:t>
            </a:r>
            <a:r>
              <a:rPr lang="en-US" sz="2600" dirty="0">
                <a:latin typeface="Times"/>
                <a:cs typeface="Times"/>
              </a:rPr>
              <a:t> </a:t>
            </a:r>
            <a:r>
              <a:rPr lang="en-US" sz="2600" dirty="0" err="1">
                <a:latin typeface="Times"/>
                <a:cs typeface="Times"/>
              </a:rPr>
              <a:t>rozpoczyna</a:t>
            </a:r>
            <a:r>
              <a:rPr lang="en-US" sz="2600" dirty="0">
                <a:latin typeface="Times"/>
                <a:cs typeface="Times"/>
              </a:rPr>
              <a:t> </a:t>
            </a:r>
            <a:r>
              <a:rPr lang="en-US" sz="2600" dirty="0" err="1">
                <a:latin typeface="Times"/>
                <a:cs typeface="Times"/>
              </a:rPr>
              <a:t>naukę</a:t>
            </a:r>
            <a:r>
              <a:rPr lang="en-US" sz="2600" dirty="0">
                <a:latin typeface="Times"/>
                <a:cs typeface="Times"/>
              </a:rPr>
              <a:t> w </a:t>
            </a:r>
            <a:r>
              <a:rPr lang="en-US" sz="2600" dirty="0" err="1">
                <a:latin typeface="Times"/>
                <a:cs typeface="Times"/>
              </a:rPr>
              <a:t>szkole</a:t>
            </a:r>
            <a:r>
              <a:rPr lang="en-US" sz="2600" dirty="0">
                <a:latin typeface="Times"/>
                <a:cs typeface="Times"/>
              </a:rPr>
              <a:t> </a:t>
            </a:r>
            <a:r>
              <a:rPr lang="en-US" sz="2600" dirty="0" err="1">
                <a:latin typeface="Times"/>
                <a:cs typeface="Times"/>
              </a:rPr>
              <a:t>magii</a:t>
            </a:r>
            <a:r>
              <a:rPr lang="en-US" sz="2600" dirty="0">
                <a:latin typeface="Times"/>
                <a:cs typeface="Times"/>
              </a:rPr>
              <a:t> </a:t>
            </a:r>
            <a:r>
              <a:rPr lang="en-US" sz="2600" dirty="0" err="1">
                <a:latin typeface="Times"/>
                <a:cs typeface="Times"/>
              </a:rPr>
              <a:t>Hogwart</a:t>
            </a:r>
            <a:r>
              <a:rPr lang="en-US" sz="2600" dirty="0">
                <a:latin typeface="Times"/>
                <a:cs typeface="Times"/>
              </a:rPr>
              <a:t>, </a:t>
            </a:r>
            <a:r>
              <a:rPr lang="en-US" sz="2600" dirty="0" err="1">
                <a:latin typeface="Times"/>
                <a:cs typeface="Times"/>
              </a:rPr>
              <a:t>gdzie</a:t>
            </a:r>
            <a:r>
              <a:rPr lang="en-US" sz="2600" dirty="0">
                <a:latin typeface="Times"/>
                <a:cs typeface="Times"/>
              </a:rPr>
              <a:t> </a:t>
            </a:r>
            <a:r>
              <a:rPr lang="en-US" sz="2600" dirty="0" err="1">
                <a:latin typeface="Times"/>
                <a:cs typeface="Times"/>
              </a:rPr>
              <a:t>zaprzyjaźnia</a:t>
            </a:r>
            <a:r>
              <a:rPr lang="en-US" sz="2600" dirty="0">
                <a:latin typeface="Times"/>
                <a:cs typeface="Times"/>
              </a:rPr>
              <a:t> </a:t>
            </a:r>
            <a:r>
              <a:rPr lang="en-US" sz="2600" dirty="0" err="1">
                <a:latin typeface="Times"/>
                <a:cs typeface="Times"/>
              </a:rPr>
              <a:t>się</a:t>
            </a:r>
            <a:r>
              <a:rPr lang="en-US" sz="2600" dirty="0">
                <a:latin typeface="Times"/>
                <a:cs typeface="Times"/>
              </a:rPr>
              <a:t> z </a:t>
            </a:r>
            <a:r>
              <a:rPr lang="en-US" sz="2600" dirty="0" err="1">
                <a:latin typeface="Times"/>
                <a:cs typeface="Times"/>
              </a:rPr>
              <a:t>Ronem</a:t>
            </a:r>
            <a:r>
              <a:rPr lang="en-US" sz="2600" dirty="0">
                <a:latin typeface="Times"/>
                <a:cs typeface="Times"/>
              </a:rPr>
              <a:t> </a:t>
            </a:r>
            <a:r>
              <a:rPr lang="en-US" sz="2600" dirty="0" err="1">
                <a:latin typeface="Times"/>
                <a:cs typeface="Times"/>
              </a:rPr>
              <a:t>Weasleyem</a:t>
            </a:r>
            <a:r>
              <a:rPr lang="en-US" sz="2600" dirty="0">
                <a:latin typeface="Times"/>
                <a:cs typeface="Times"/>
              </a:rPr>
              <a:t> </a:t>
            </a:r>
            <a:r>
              <a:rPr lang="en-US" sz="2600" dirty="0" err="1">
                <a:latin typeface="Times"/>
                <a:cs typeface="Times"/>
              </a:rPr>
              <a:t>i</a:t>
            </a:r>
            <a:r>
              <a:rPr lang="en-US" sz="2600" dirty="0">
                <a:latin typeface="Times"/>
                <a:cs typeface="Times"/>
              </a:rPr>
              <a:t> </a:t>
            </a:r>
            <a:r>
              <a:rPr lang="en-US" sz="2600" dirty="0" err="1">
                <a:latin typeface="Times"/>
                <a:cs typeface="Times"/>
              </a:rPr>
              <a:t>Hermioną</a:t>
            </a:r>
            <a:r>
              <a:rPr lang="en-US" sz="2600" dirty="0">
                <a:latin typeface="Times"/>
                <a:cs typeface="Times"/>
              </a:rPr>
              <a:t> Granger.</a:t>
            </a:r>
          </a:p>
        </p:txBody>
      </p:sp>
      <p:pic>
        <p:nvPicPr>
          <p:cNvPr id="4" name="Obraz 4" descr="Obraz zawierający tekst, książka&#10;&#10;Opis wygenerowany automatycznie">
            <a:extLst>
              <a:ext uri="{FF2B5EF4-FFF2-40B4-BE49-F238E27FC236}">
                <a16:creationId xmlns:a16="http://schemas.microsoft.com/office/drawing/2014/main" id="{253D4FC0-DE4B-F778-2BA5-3685BEF63D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6131" r="-1" b="12187"/>
          <a:stretch/>
        </p:blipFill>
        <p:spPr>
          <a:xfrm>
            <a:off x="866691" y="1216968"/>
            <a:ext cx="5416261" cy="4424065"/>
          </a:xfrm>
          <a:custGeom>
            <a:avLst/>
            <a:gdLst/>
            <a:ahLst/>
            <a:cxnLst/>
            <a:rect l="l" t="t" r="r" b="b"/>
            <a:pathLst>
              <a:path w="5531320" h="4424065">
                <a:moveTo>
                  <a:pt x="4292328" y="3931444"/>
                </a:moveTo>
                <a:cubicBezTo>
                  <a:pt x="3830135" y="4131325"/>
                  <a:pt x="3346708" y="4259111"/>
                  <a:pt x="2855653" y="4364392"/>
                </a:cubicBezTo>
                <a:lnTo>
                  <a:pt x="2855525" y="4364392"/>
                </a:lnTo>
                <a:cubicBezTo>
                  <a:pt x="3386634" y="4394018"/>
                  <a:pt x="3853531" y="4210158"/>
                  <a:pt x="4292328" y="3931444"/>
                </a:cubicBezTo>
                <a:close/>
                <a:moveTo>
                  <a:pt x="4302118" y="3923561"/>
                </a:moveTo>
                <a:lnTo>
                  <a:pt x="4301102" y="3924959"/>
                </a:lnTo>
                <a:lnTo>
                  <a:pt x="4302881" y="3924959"/>
                </a:lnTo>
                <a:close/>
                <a:moveTo>
                  <a:pt x="3885572" y="334733"/>
                </a:moveTo>
                <a:cubicBezTo>
                  <a:pt x="4046889" y="406840"/>
                  <a:pt x="4203653" y="488713"/>
                  <a:pt x="4355013" y="579880"/>
                </a:cubicBezTo>
                <a:cubicBezTo>
                  <a:pt x="4662082" y="768063"/>
                  <a:pt x="4933803" y="995790"/>
                  <a:pt x="5144619" y="1290779"/>
                </a:cubicBezTo>
                <a:cubicBezTo>
                  <a:pt x="5314365" y="1528042"/>
                  <a:pt x="5426258" y="1789591"/>
                  <a:pt x="5468598" y="2088522"/>
                </a:cubicBezTo>
                <a:cubicBezTo>
                  <a:pt x="5479330" y="2001424"/>
                  <a:pt x="5480182" y="1913385"/>
                  <a:pt x="5471141" y="1826083"/>
                </a:cubicBezTo>
                <a:cubicBezTo>
                  <a:pt x="5455337" y="1662962"/>
                  <a:pt x="5406307" y="1504799"/>
                  <a:pt x="5327080" y="1361348"/>
                </a:cubicBezTo>
                <a:cubicBezTo>
                  <a:pt x="5206160" y="1140233"/>
                  <a:pt x="5033362" y="965782"/>
                  <a:pt x="4833354" y="816507"/>
                </a:cubicBezTo>
                <a:cubicBezTo>
                  <a:pt x="4597235" y="640276"/>
                  <a:pt x="4336322" y="509438"/>
                  <a:pt x="4063457" y="400724"/>
                </a:cubicBezTo>
                <a:cubicBezTo>
                  <a:pt x="4033360" y="388607"/>
                  <a:pt x="4003060" y="376909"/>
                  <a:pt x="3972544" y="365631"/>
                </a:cubicBezTo>
                <a:cubicBezTo>
                  <a:pt x="3943680" y="354950"/>
                  <a:pt x="3914563" y="345033"/>
                  <a:pt x="3885572" y="334733"/>
                </a:cubicBezTo>
                <a:close/>
                <a:moveTo>
                  <a:pt x="3865737" y="329520"/>
                </a:moveTo>
                <a:cubicBezTo>
                  <a:pt x="3865737" y="329520"/>
                  <a:pt x="3865737" y="330410"/>
                  <a:pt x="3866500" y="330537"/>
                </a:cubicBezTo>
                <a:lnTo>
                  <a:pt x="3869806" y="330156"/>
                </a:lnTo>
                <a:close/>
                <a:moveTo>
                  <a:pt x="2219772" y="85645"/>
                </a:moveTo>
                <a:cubicBezTo>
                  <a:pt x="2206943" y="84005"/>
                  <a:pt x="2193910" y="85264"/>
                  <a:pt x="2181627" y="89333"/>
                </a:cubicBezTo>
                <a:cubicBezTo>
                  <a:pt x="1932920" y="125113"/>
                  <a:pt x="1690800" y="197118"/>
                  <a:pt x="1462972" y="303073"/>
                </a:cubicBezTo>
                <a:cubicBezTo>
                  <a:pt x="971789" y="529528"/>
                  <a:pt x="578130" y="865460"/>
                  <a:pt x="308698" y="1338461"/>
                </a:cubicBezTo>
                <a:cubicBezTo>
                  <a:pt x="180225" y="1561852"/>
                  <a:pt x="97653" y="1808638"/>
                  <a:pt x="65840" y="2064364"/>
                </a:cubicBezTo>
                <a:cubicBezTo>
                  <a:pt x="71943" y="2050505"/>
                  <a:pt x="77284" y="2036391"/>
                  <a:pt x="82115" y="2022150"/>
                </a:cubicBezTo>
                <a:cubicBezTo>
                  <a:pt x="170104" y="1763653"/>
                  <a:pt x="279580" y="1515073"/>
                  <a:pt x="423261" y="1282260"/>
                </a:cubicBezTo>
                <a:cubicBezTo>
                  <a:pt x="630770" y="945565"/>
                  <a:pt x="895371" y="664944"/>
                  <a:pt x="1231812" y="454001"/>
                </a:cubicBezTo>
                <a:cubicBezTo>
                  <a:pt x="1535193" y="263783"/>
                  <a:pt x="1866802" y="149729"/>
                  <a:pt x="2219772" y="85645"/>
                </a:cubicBezTo>
                <a:close/>
                <a:moveTo>
                  <a:pt x="2612541" y="836"/>
                </a:moveTo>
                <a:cubicBezTo>
                  <a:pt x="2715914" y="-4250"/>
                  <a:pt x="2831240" y="14695"/>
                  <a:pt x="2946311" y="35548"/>
                </a:cubicBezTo>
                <a:cubicBezTo>
                  <a:pt x="3291652" y="98106"/>
                  <a:pt x="3631144" y="182915"/>
                  <a:pt x="3961100" y="303581"/>
                </a:cubicBezTo>
                <a:cubicBezTo>
                  <a:pt x="4278341" y="419543"/>
                  <a:pt x="4581341" y="563350"/>
                  <a:pt x="4854588" y="764502"/>
                </a:cubicBezTo>
                <a:cubicBezTo>
                  <a:pt x="5067438" y="921152"/>
                  <a:pt x="5250408" y="1105521"/>
                  <a:pt x="5377813" y="1339732"/>
                </a:cubicBezTo>
                <a:cubicBezTo>
                  <a:pt x="5459812" y="1489986"/>
                  <a:pt x="5510304" y="1655396"/>
                  <a:pt x="5526198" y="1825829"/>
                </a:cubicBezTo>
                <a:cubicBezTo>
                  <a:pt x="5538277" y="1951327"/>
                  <a:pt x="5527342" y="2074917"/>
                  <a:pt x="5510558" y="2199398"/>
                </a:cubicBezTo>
                <a:cubicBezTo>
                  <a:pt x="5502967" y="2266991"/>
                  <a:pt x="5502713" y="2335195"/>
                  <a:pt x="5509796" y="2402839"/>
                </a:cubicBezTo>
                <a:cubicBezTo>
                  <a:pt x="5534208" y="2664197"/>
                  <a:pt x="5468472" y="2926051"/>
                  <a:pt x="5323520" y="3144890"/>
                </a:cubicBezTo>
                <a:cubicBezTo>
                  <a:pt x="5201340" y="3332234"/>
                  <a:pt x="5041042" y="3491719"/>
                  <a:pt x="4853062" y="3612932"/>
                </a:cubicBezTo>
                <a:cubicBezTo>
                  <a:pt x="4671110" y="3732072"/>
                  <a:pt x="4498566" y="3864563"/>
                  <a:pt x="4316359" y="3982940"/>
                </a:cubicBezTo>
                <a:cubicBezTo>
                  <a:pt x="4019717" y="4175573"/>
                  <a:pt x="3701077" y="4317347"/>
                  <a:pt x="3352557" y="4386771"/>
                </a:cubicBezTo>
                <a:cubicBezTo>
                  <a:pt x="3160954" y="4425590"/>
                  <a:pt x="2964456" y="4434173"/>
                  <a:pt x="2770207" y="4412201"/>
                </a:cubicBezTo>
                <a:cubicBezTo>
                  <a:pt x="2685525" y="4402537"/>
                  <a:pt x="2599953" y="4402410"/>
                  <a:pt x="2514889" y="4393637"/>
                </a:cubicBezTo>
                <a:cubicBezTo>
                  <a:pt x="2307137" y="4370851"/>
                  <a:pt x="2102209" y="4327277"/>
                  <a:pt x="1903167" y="4263562"/>
                </a:cubicBezTo>
                <a:cubicBezTo>
                  <a:pt x="1560623" y="4156119"/>
                  <a:pt x="1238932" y="4006972"/>
                  <a:pt x="948393" y="3794249"/>
                </a:cubicBezTo>
                <a:cubicBezTo>
                  <a:pt x="647554" y="3573897"/>
                  <a:pt x="396813" y="3308660"/>
                  <a:pt x="223634" y="2975526"/>
                </a:cubicBezTo>
                <a:cubicBezTo>
                  <a:pt x="129454" y="2796370"/>
                  <a:pt x="67150" y="2602198"/>
                  <a:pt x="39520" y="2401695"/>
                </a:cubicBezTo>
                <a:cubicBezTo>
                  <a:pt x="34510" y="2367555"/>
                  <a:pt x="26729" y="2333872"/>
                  <a:pt x="16252" y="2300991"/>
                </a:cubicBezTo>
                <a:cubicBezTo>
                  <a:pt x="-9179" y="2218598"/>
                  <a:pt x="-24" y="2135695"/>
                  <a:pt x="11801" y="2053556"/>
                </a:cubicBezTo>
                <a:cubicBezTo>
                  <a:pt x="93686" y="1480615"/>
                  <a:pt x="377868" y="1021983"/>
                  <a:pt x="812850" y="651084"/>
                </a:cubicBezTo>
                <a:cubicBezTo>
                  <a:pt x="1176755" y="340201"/>
                  <a:pt x="1598260" y="146042"/>
                  <a:pt x="2066810" y="52586"/>
                </a:cubicBezTo>
                <a:cubicBezTo>
                  <a:pt x="2154544" y="35039"/>
                  <a:pt x="2243041" y="23087"/>
                  <a:pt x="2332046" y="14441"/>
                </a:cubicBezTo>
                <a:cubicBezTo>
                  <a:pt x="2421052" y="5794"/>
                  <a:pt x="2508913" y="2107"/>
                  <a:pt x="2612541" y="836"/>
                </a:cubicBezTo>
                <a:close/>
              </a:path>
            </a:pathLst>
          </a:custGeom>
        </p:spPr>
      </p:pic>
      <p:sp>
        <p:nvSpPr>
          <p:cNvPr id="19" name="Rectangle 6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3815" y="4326382"/>
            <a:ext cx="3474720" cy="27432"/>
          </a:xfrm>
          <a:custGeom>
            <a:avLst/>
            <a:gdLst>
              <a:gd name="connsiteX0" fmla="*/ 0 w 3474720"/>
              <a:gd name="connsiteY0" fmla="*/ 0 h 27432"/>
              <a:gd name="connsiteX1" fmla="*/ 660197 w 3474720"/>
              <a:gd name="connsiteY1" fmla="*/ 0 h 27432"/>
              <a:gd name="connsiteX2" fmla="*/ 1355141 w 3474720"/>
              <a:gd name="connsiteY2" fmla="*/ 0 h 27432"/>
              <a:gd name="connsiteX3" fmla="*/ 2084832 w 3474720"/>
              <a:gd name="connsiteY3" fmla="*/ 0 h 27432"/>
              <a:gd name="connsiteX4" fmla="*/ 2814523 w 3474720"/>
              <a:gd name="connsiteY4" fmla="*/ 0 h 27432"/>
              <a:gd name="connsiteX5" fmla="*/ 3474720 w 3474720"/>
              <a:gd name="connsiteY5" fmla="*/ 0 h 27432"/>
              <a:gd name="connsiteX6" fmla="*/ 3474720 w 3474720"/>
              <a:gd name="connsiteY6" fmla="*/ 27432 h 27432"/>
              <a:gd name="connsiteX7" fmla="*/ 2710282 w 3474720"/>
              <a:gd name="connsiteY7" fmla="*/ 27432 h 27432"/>
              <a:gd name="connsiteX8" fmla="*/ 1945843 w 3474720"/>
              <a:gd name="connsiteY8" fmla="*/ 27432 h 27432"/>
              <a:gd name="connsiteX9" fmla="*/ 1250899 w 3474720"/>
              <a:gd name="connsiteY9" fmla="*/ 27432 h 27432"/>
              <a:gd name="connsiteX10" fmla="*/ 0 w 3474720"/>
              <a:gd name="connsiteY10" fmla="*/ 27432 h 27432"/>
              <a:gd name="connsiteX11" fmla="*/ 0 w 3474720"/>
              <a:gd name="connsiteY11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74720" h="27432" fill="none" extrusionOk="0">
                <a:moveTo>
                  <a:pt x="0" y="0"/>
                </a:moveTo>
                <a:cubicBezTo>
                  <a:pt x="307185" y="-8713"/>
                  <a:pt x="392307" y="-13121"/>
                  <a:pt x="660197" y="0"/>
                </a:cubicBezTo>
                <a:cubicBezTo>
                  <a:pt x="928087" y="13121"/>
                  <a:pt x="1167029" y="-2668"/>
                  <a:pt x="1355141" y="0"/>
                </a:cubicBezTo>
                <a:cubicBezTo>
                  <a:pt x="1543253" y="2668"/>
                  <a:pt x="1739408" y="-6709"/>
                  <a:pt x="2084832" y="0"/>
                </a:cubicBezTo>
                <a:cubicBezTo>
                  <a:pt x="2430256" y="6709"/>
                  <a:pt x="2538889" y="29706"/>
                  <a:pt x="2814523" y="0"/>
                </a:cubicBezTo>
                <a:cubicBezTo>
                  <a:pt x="3090157" y="-29706"/>
                  <a:pt x="3152920" y="-15446"/>
                  <a:pt x="3474720" y="0"/>
                </a:cubicBezTo>
                <a:cubicBezTo>
                  <a:pt x="3473554" y="7395"/>
                  <a:pt x="3474765" y="21864"/>
                  <a:pt x="3474720" y="27432"/>
                </a:cubicBezTo>
                <a:cubicBezTo>
                  <a:pt x="3275380" y="12730"/>
                  <a:pt x="2958934" y="10130"/>
                  <a:pt x="2710282" y="27432"/>
                </a:cubicBezTo>
                <a:cubicBezTo>
                  <a:pt x="2461630" y="44734"/>
                  <a:pt x="2131168" y="43757"/>
                  <a:pt x="1945843" y="27432"/>
                </a:cubicBezTo>
                <a:cubicBezTo>
                  <a:pt x="1760518" y="11107"/>
                  <a:pt x="1444829" y="-3738"/>
                  <a:pt x="1250899" y="27432"/>
                </a:cubicBezTo>
                <a:cubicBezTo>
                  <a:pt x="1056969" y="58602"/>
                  <a:pt x="444992" y="52761"/>
                  <a:pt x="0" y="27432"/>
                </a:cubicBezTo>
                <a:cubicBezTo>
                  <a:pt x="-503" y="20663"/>
                  <a:pt x="1168" y="5855"/>
                  <a:pt x="0" y="0"/>
                </a:cubicBezTo>
                <a:close/>
              </a:path>
              <a:path w="3474720" h="27432" stroke="0" extrusionOk="0">
                <a:moveTo>
                  <a:pt x="0" y="0"/>
                </a:moveTo>
                <a:cubicBezTo>
                  <a:pt x="300114" y="-5103"/>
                  <a:pt x="525093" y="-25284"/>
                  <a:pt x="660197" y="0"/>
                </a:cubicBezTo>
                <a:cubicBezTo>
                  <a:pt x="795301" y="25284"/>
                  <a:pt x="1023172" y="17955"/>
                  <a:pt x="1250899" y="0"/>
                </a:cubicBezTo>
                <a:cubicBezTo>
                  <a:pt x="1478626" y="-17955"/>
                  <a:pt x="1782079" y="-27844"/>
                  <a:pt x="2015338" y="0"/>
                </a:cubicBezTo>
                <a:cubicBezTo>
                  <a:pt x="2248597" y="27844"/>
                  <a:pt x="2491007" y="27648"/>
                  <a:pt x="2675534" y="0"/>
                </a:cubicBezTo>
                <a:cubicBezTo>
                  <a:pt x="2860061" y="-27648"/>
                  <a:pt x="3088679" y="-3661"/>
                  <a:pt x="3474720" y="0"/>
                </a:cubicBezTo>
                <a:cubicBezTo>
                  <a:pt x="3474913" y="12649"/>
                  <a:pt x="3473732" y="17989"/>
                  <a:pt x="3474720" y="27432"/>
                </a:cubicBezTo>
                <a:cubicBezTo>
                  <a:pt x="3317198" y="15714"/>
                  <a:pt x="2959205" y="52182"/>
                  <a:pt x="2779776" y="27432"/>
                </a:cubicBezTo>
                <a:cubicBezTo>
                  <a:pt x="2600347" y="2682"/>
                  <a:pt x="2382660" y="-684"/>
                  <a:pt x="2015338" y="27432"/>
                </a:cubicBezTo>
                <a:cubicBezTo>
                  <a:pt x="1648016" y="55548"/>
                  <a:pt x="1641073" y="39646"/>
                  <a:pt x="1424635" y="27432"/>
                </a:cubicBezTo>
                <a:cubicBezTo>
                  <a:pt x="1208197" y="15218"/>
                  <a:pt x="1021559" y="15893"/>
                  <a:pt x="729691" y="27432"/>
                </a:cubicBezTo>
                <a:cubicBezTo>
                  <a:pt x="437823" y="38971"/>
                  <a:pt x="153856" y="-2647"/>
                  <a:pt x="0" y="27432"/>
                </a:cubicBezTo>
                <a:cubicBezTo>
                  <a:pt x="1300" y="19678"/>
                  <a:pt x="-86" y="12044"/>
                  <a:pt x="0" y="0"/>
                </a:cubicBezTo>
                <a:close/>
              </a:path>
            </a:pathLst>
          </a:custGeom>
          <a:solidFill>
            <a:srgbClr val="FFA016"/>
          </a:solidFill>
          <a:ln w="38100" cap="rnd">
            <a:solidFill>
              <a:srgbClr val="FFA016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0078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27FF362-FC97-4BF5-949B-D4ADFA26E4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888549">
            <a:off x="-1059473" y="-1108988"/>
            <a:ext cx="7179830" cy="5226565"/>
          </a:xfrm>
          <a:custGeom>
            <a:avLst/>
            <a:gdLst>
              <a:gd name="connsiteX0" fmla="*/ 5217841 w 7179830"/>
              <a:gd name="connsiteY0" fmla="*/ 464824 h 5226565"/>
              <a:gd name="connsiteX1" fmla="*/ 5222490 w 7179830"/>
              <a:gd name="connsiteY1" fmla="*/ 464289 h 5226565"/>
              <a:gd name="connsiteX2" fmla="*/ 5216768 w 7179830"/>
              <a:gd name="connsiteY2" fmla="*/ 463394 h 5226565"/>
              <a:gd name="connsiteX3" fmla="*/ 5217841 w 7179830"/>
              <a:gd name="connsiteY3" fmla="*/ 464824 h 5226565"/>
              <a:gd name="connsiteX4" fmla="*/ 4945201 w 7179830"/>
              <a:gd name="connsiteY4" fmla="*/ 5226565 h 5226565"/>
              <a:gd name="connsiteX5" fmla="*/ 140449 w 7179830"/>
              <a:gd name="connsiteY5" fmla="*/ 2240811 h 5226565"/>
              <a:gd name="connsiteX6" fmla="*/ 232913 w 7179830"/>
              <a:gd name="connsiteY6" fmla="*/ 2052782 h 5226565"/>
              <a:gd name="connsiteX7" fmla="*/ 375714 w 7179830"/>
              <a:gd name="connsiteY7" fmla="*/ 1803205 h 5226565"/>
              <a:gd name="connsiteX8" fmla="*/ 1512756 w 7179830"/>
              <a:gd name="connsiteY8" fmla="*/ 638448 h 5226565"/>
              <a:gd name="connsiteX9" fmla="*/ 2902095 w 7179830"/>
              <a:gd name="connsiteY9" fmla="*/ 120440 h 5226565"/>
              <a:gd name="connsiteX10" fmla="*/ 2848453 w 7179830"/>
              <a:gd name="connsiteY10" fmla="*/ 125626 h 5226565"/>
              <a:gd name="connsiteX11" fmla="*/ 1837830 w 7179830"/>
              <a:gd name="connsiteY11" fmla="*/ 426203 h 5226565"/>
              <a:gd name="connsiteX12" fmla="*/ 214608 w 7179830"/>
              <a:gd name="connsiteY12" fmla="*/ 1882239 h 5226565"/>
              <a:gd name="connsiteX13" fmla="*/ 91317 w 7179830"/>
              <a:gd name="connsiteY13" fmla="*/ 2123701 h 5226565"/>
              <a:gd name="connsiteX14" fmla="*/ 64092 w 7179830"/>
              <a:gd name="connsiteY14" fmla="*/ 2193361 h 5226565"/>
              <a:gd name="connsiteX15" fmla="*/ 0 w 7179830"/>
              <a:gd name="connsiteY15" fmla="*/ 2153533 h 5226565"/>
              <a:gd name="connsiteX16" fmla="*/ 42834 w 7179830"/>
              <a:gd name="connsiteY16" fmla="*/ 2047277 h 5226565"/>
              <a:gd name="connsiteX17" fmla="*/ 923582 w 7179830"/>
              <a:gd name="connsiteY17" fmla="*/ 915600 h 5226565"/>
              <a:gd name="connsiteX18" fmla="*/ 2686989 w 7179830"/>
              <a:gd name="connsiteY18" fmla="*/ 73950 h 5226565"/>
              <a:gd name="connsiteX19" fmla="*/ 3059983 w 7179830"/>
              <a:gd name="connsiteY19" fmla="*/ 20308 h 5226565"/>
              <a:gd name="connsiteX20" fmla="*/ 3454435 w 7179830"/>
              <a:gd name="connsiteY20" fmla="*/ 1176 h 5226565"/>
              <a:gd name="connsiteX21" fmla="*/ 3923806 w 7179830"/>
              <a:gd name="connsiteY21" fmla="*/ 49990 h 5226565"/>
              <a:gd name="connsiteX22" fmla="*/ 5350874 w 7179830"/>
              <a:gd name="connsiteY22" fmla="*/ 426917 h 5226565"/>
              <a:gd name="connsiteX23" fmla="*/ 6607360 w 7179830"/>
              <a:gd name="connsiteY23" fmla="*/ 1075097 h 5226565"/>
              <a:gd name="connsiteX24" fmla="*/ 7110534 w 7179830"/>
              <a:gd name="connsiteY24" fmla="*/ 1541421 h 5226565"/>
              <a:gd name="connsiteX25" fmla="*/ 7179830 w 7179830"/>
              <a:gd name="connsiteY25" fmla="*/ 1630542 h 5226565"/>
              <a:gd name="connsiteX26" fmla="*/ 7136295 w 7179830"/>
              <a:gd name="connsiteY26" fmla="*/ 1700600 h 5226565"/>
              <a:gd name="connsiteX27" fmla="*/ 7131140 w 7179830"/>
              <a:gd name="connsiteY27" fmla="*/ 1693045 h 5226565"/>
              <a:gd name="connsiteX28" fmla="*/ 6577499 w 7179830"/>
              <a:gd name="connsiteY28" fmla="*/ 1148230 h 5226565"/>
              <a:gd name="connsiteX29" fmla="*/ 5494816 w 7179830"/>
              <a:gd name="connsiteY29" fmla="*/ 563527 h 5226565"/>
              <a:gd name="connsiteX30" fmla="*/ 5366967 w 7179830"/>
              <a:gd name="connsiteY30" fmla="*/ 514176 h 5226565"/>
              <a:gd name="connsiteX31" fmla="*/ 5244661 w 7179830"/>
              <a:gd name="connsiteY31" fmla="*/ 470725 h 5226565"/>
              <a:gd name="connsiteX32" fmla="*/ 5904822 w 7179830"/>
              <a:gd name="connsiteY32" fmla="*/ 815468 h 5226565"/>
              <a:gd name="connsiteX33" fmla="*/ 7015222 w 7179830"/>
              <a:gd name="connsiteY33" fmla="*/ 1815185 h 5226565"/>
              <a:gd name="connsiteX34" fmla="*/ 7040454 w 7179830"/>
              <a:gd name="connsiteY34" fmla="*/ 1854830 h 5226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179830" h="5226565">
                <a:moveTo>
                  <a:pt x="5217841" y="464824"/>
                </a:moveTo>
                <a:lnTo>
                  <a:pt x="5222490" y="464289"/>
                </a:lnTo>
                <a:lnTo>
                  <a:pt x="5216768" y="463394"/>
                </a:lnTo>
                <a:cubicBezTo>
                  <a:pt x="5216768" y="463394"/>
                  <a:pt x="5216768" y="464646"/>
                  <a:pt x="5217841" y="464824"/>
                </a:cubicBezTo>
                <a:close/>
                <a:moveTo>
                  <a:pt x="4945201" y="5226565"/>
                </a:moveTo>
                <a:lnTo>
                  <a:pt x="140449" y="2240811"/>
                </a:lnTo>
                <a:lnTo>
                  <a:pt x="232913" y="2052782"/>
                </a:lnTo>
                <a:cubicBezTo>
                  <a:pt x="277693" y="1968290"/>
                  <a:pt x="325201" y="1885054"/>
                  <a:pt x="375714" y="1803205"/>
                </a:cubicBezTo>
                <a:cubicBezTo>
                  <a:pt x="667528" y="1329721"/>
                  <a:pt x="1039629" y="935091"/>
                  <a:pt x="1512756" y="638448"/>
                </a:cubicBezTo>
                <a:cubicBezTo>
                  <a:pt x="1939392" y="370950"/>
                  <a:pt x="2405724" y="210560"/>
                  <a:pt x="2902095" y="120440"/>
                </a:cubicBezTo>
                <a:cubicBezTo>
                  <a:pt x="2884054" y="118134"/>
                  <a:pt x="2865727" y="119904"/>
                  <a:pt x="2848453" y="125626"/>
                </a:cubicBezTo>
                <a:cubicBezTo>
                  <a:pt x="2498704" y="175943"/>
                  <a:pt x="2158217" y="277201"/>
                  <a:pt x="1837830" y="426203"/>
                </a:cubicBezTo>
                <a:cubicBezTo>
                  <a:pt x="1147094" y="744660"/>
                  <a:pt x="593502" y="1217071"/>
                  <a:pt x="214608" y="1882239"/>
                </a:cubicBezTo>
                <a:cubicBezTo>
                  <a:pt x="169441" y="1960776"/>
                  <a:pt x="128308" y="2041369"/>
                  <a:pt x="91317" y="2123701"/>
                </a:cubicBezTo>
                <a:lnTo>
                  <a:pt x="64092" y="2193361"/>
                </a:lnTo>
                <a:lnTo>
                  <a:pt x="0" y="2153533"/>
                </a:lnTo>
                <a:lnTo>
                  <a:pt x="42834" y="2047277"/>
                </a:lnTo>
                <a:cubicBezTo>
                  <a:pt x="241792" y="1615775"/>
                  <a:pt x="541268" y="1241591"/>
                  <a:pt x="923582" y="915600"/>
                </a:cubicBezTo>
                <a:cubicBezTo>
                  <a:pt x="1435331" y="478415"/>
                  <a:pt x="2028081" y="205375"/>
                  <a:pt x="2686989" y="73950"/>
                </a:cubicBezTo>
                <a:cubicBezTo>
                  <a:pt x="2810367" y="49274"/>
                  <a:pt x="2934818" y="32466"/>
                  <a:pt x="3059983" y="20308"/>
                </a:cubicBezTo>
                <a:cubicBezTo>
                  <a:pt x="3185149" y="8148"/>
                  <a:pt x="3308706" y="2963"/>
                  <a:pt x="3454435" y="1176"/>
                </a:cubicBezTo>
                <a:cubicBezTo>
                  <a:pt x="3599805" y="-5977"/>
                  <a:pt x="3761985" y="20665"/>
                  <a:pt x="3923806" y="49990"/>
                </a:cubicBezTo>
                <a:cubicBezTo>
                  <a:pt x="4409449" y="137964"/>
                  <a:pt x="4886867" y="257228"/>
                  <a:pt x="5350874" y="426917"/>
                </a:cubicBezTo>
                <a:cubicBezTo>
                  <a:pt x="5797001" y="589991"/>
                  <a:pt x="6223101" y="792223"/>
                  <a:pt x="6607360" y="1075097"/>
                </a:cubicBezTo>
                <a:cubicBezTo>
                  <a:pt x="6794438" y="1212779"/>
                  <a:pt x="6965102" y="1365689"/>
                  <a:pt x="7110534" y="1541421"/>
                </a:cubicBezTo>
                <a:lnTo>
                  <a:pt x="7179830" y="1630542"/>
                </a:lnTo>
                <a:lnTo>
                  <a:pt x="7136295" y="1700600"/>
                </a:lnTo>
                <a:lnTo>
                  <a:pt x="7131140" y="1693045"/>
                </a:lnTo>
                <a:cubicBezTo>
                  <a:pt x="6977874" y="1483026"/>
                  <a:pt x="6788448" y="1305671"/>
                  <a:pt x="6577499" y="1148230"/>
                </a:cubicBezTo>
                <a:cubicBezTo>
                  <a:pt x="6245452" y="900401"/>
                  <a:pt x="5878538" y="716408"/>
                  <a:pt x="5494816" y="563527"/>
                </a:cubicBezTo>
                <a:cubicBezTo>
                  <a:pt x="5452491" y="546487"/>
                  <a:pt x="5409881" y="530036"/>
                  <a:pt x="5366967" y="514176"/>
                </a:cubicBezTo>
                <a:cubicBezTo>
                  <a:pt x="5326377" y="499156"/>
                  <a:pt x="5285430" y="485210"/>
                  <a:pt x="5244661" y="470725"/>
                </a:cubicBezTo>
                <a:cubicBezTo>
                  <a:pt x="5471517" y="572127"/>
                  <a:pt x="5691970" y="687263"/>
                  <a:pt x="5904822" y="815468"/>
                </a:cubicBezTo>
                <a:cubicBezTo>
                  <a:pt x="6336645" y="1080104"/>
                  <a:pt x="6718758" y="1400351"/>
                  <a:pt x="7015222" y="1815185"/>
                </a:cubicBezTo>
                <a:lnTo>
                  <a:pt x="7040454" y="1854830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0B9B770-B4E7-8703-BEF2-449D1042E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6" y="673770"/>
            <a:ext cx="3644489" cy="2414488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endParaRPr lang="pl-PL" sz="310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pl-PL" sz="3100">
                <a:solidFill>
                  <a:schemeClr val="bg1"/>
                </a:solidFill>
                <a:latin typeface="Times"/>
                <a:cs typeface="Times"/>
              </a:rPr>
              <a:t>Harry Potter i kamień filozoficzny – plan wydarzeń</a:t>
            </a:r>
          </a:p>
          <a:p>
            <a:pPr>
              <a:lnSpc>
                <a:spcPct val="90000"/>
              </a:lnSpc>
            </a:pPr>
            <a:endParaRPr lang="pl-PL" sz="3100">
              <a:solidFill>
                <a:schemeClr val="bg1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915DAB9-72AB-AF44-8616-D02C68C73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882315"/>
            <a:ext cx="5254754" cy="5294647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pl-PL" sz="1300" dirty="0">
                <a:latin typeface="Times"/>
                <a:ea typeface="+mn-lt"/>
                <a:cs typeface="+mn-lt"/>
              </a:rPr>
              <a:t>1. Historia Harry'ego Pottera.</a:t>
            </a:r>
            <a:br>
              <a:rPr lang="pl-PL" sz="1300" dirty="0">
                <a:latin typeface="Times"/>
                <a:ea typeface="+mn-lt"/>
                <a:cs typeface="+mn-lt"/>
              </a:rPr>
            </a:br>
            <a:br>
              <a:rPr lang="pl-PL" sz="1300" dirty="0">
                <a:latin typeface="Times"/>
                <a:ea typeface="+mn-lt"/>
                <a:cs typeface="+mn-lt"/>
              </a:rPr>
            </a:br>
            <a:r>
              <a:rPr lang="pl-PL" sz="1300" dirty="0">
                <a:latin typeface="Times"/>
                <a:ea typeface="+mn-lt"/>
                <a:cs typeface="+mn-lt"/>
              </a:rPr>
              <a:t>2. Harry trafia do Szkole Magii i Czarodziejstwa w Hogwarcie.</a:t>
            </a:r>
            <a:br>
              <a:rPr lang="pl-PL" sz="1300" dirty="0">
                <a:latin typeface="Times"/>
                <a:ea typeface="+mn-lt"/>
                <a:cs typeface="+mn-lt"/>
              </a:rPr>
            </a:br>
            <a:br>
              <a:rPr lang="pl-PL" sz="1300" dirty="0">
                <a:latin typeface="Times"/>
                <a:ea typeface="+mn-lt"/>
                <a:cs typeface="+mn-lt"/>
              </a:rPr>
            </a:br>
            <a:r>
              <a:rPr lang="pl-PL" sz="1300" dirty="0">
                <a:latin typeface="Times"/>
                <a:ea typeface="+mn-lt"/>
                <a:cs typeface="+mn-lt"/>
              </a:rPr>
              <a:t>3. Przyjaźnie zawarte w pociągu.</a:t>
            </a:r>
            <a:br>
              <a:rPr lang="pl-PL" sz="1300" dirty="0">
                <a:latin typeface="Times"/>
                <a:ea typeface="+mn-lt"/>
                <a:cs typeface="+mn-lt"/>
              </a:rPr>
            </a:br>
            <a:br>
              <a:rPr lang="pl-PL" sz="1300" dirty="0">
                <a:latin typeface="Times"/>
                <a:ea typeface="+mn-lt"/>
                <a:cs typeface="+mn-lt"/>
              </a:rPr>
            </a:br>
            <a:r>
              <a:rPr lang="pl-PL" sz="1300" dirty="0">
                <a:latin typeface="Times"/>
                <a:ea typeface="+mn-lt"/>
                <a:cs typeface="+mn-lt"/>
              </a:rPr>
              <a:t>4. Pierwsze kroki Harry'ego w świecie czarów.</a:t>
            </a:r>
            <a:br>
              <a:rPr lang="pl-PL" sz="1300" dirty="0">
                <a:latin typeface="Times"/>
                <a:ea typeface="+mn-lt"/>
                <a:cs typeface="+mn-lt"/>
              </a:rPr>
            </a:br>
            <a:br>
              <a:rPr lang="pl-PL" sz="1300" dirty="0">
                <a:latin typeface="Times"/>
                <a:ea typeface="+mn-lt"/>
                <a:cs typeface="+mn-lt"/>
              </a:rPr>
            </a:br>
            <a:r>
              <a:rPr lang="pl-PL" sz="1300" dirty="0">
                <a:latin typeface="Times"/>
                <a:ea typeface="+mn-lt"/>
                <a:cs typeface="+mn-lt"/>
              </a:rPr>
              <a:t>5. Chłopcy zaprzyjaźniają się z </a:t>
            </a:r>
            <a:r>
              <a:rPr lang="pl-PL" sz="1300" dirty="0" err="1">
                <a:latin typeface="Times"/>
                <a:ea typeface="+mn-lt"/>
                <a:cs typeface="+mn-lt"/>
              </a:rPr>
              <a:t>Hermioną</a:t>
            </a:r>
            <a:r>
              <a:rPr lang="pl-PL" sz="1300" dirty="0">
                <a:latin typeface="Times"/>
                <a:ea typeface="+mn-lt"/>
                <a:cs typeface="+mn-lt"/>
              </a:rPr>
              <a:t>.</a:t>
            </a:r>
            <a:br>
              <a:rPr lang="pl-PL" sz="1300" dirty="0">
                <a:latin typeface="Times"/>
                <a:ea typeface="+mn-lt"/>
                <a:cs typeface="+mn-lt"/>
              </a:rPr>
            </a:br>
            <a:br>
              <a:rPr lang="pl-PL" sz="1300" dirty="0">
                <a:latin typeface="Times"/>
                <a:ea typeface="+mn-lt"/>
                <a:cs typeface="+mn-lt"/>
              </a:rPr>
            </a:br>
            <a:r>
              <a:rPr lang="pl-PL" sz="1300" dirty="0">
                <a:latin typeface="Times"/>
                <a:ea typeface="+mn-lt"/>
                <a:cs typeface="+mn-lt"/>
              </a:rPr>
              <a:t>6. Zawody w </a:t>
            </a:r>
            <a:r>
              <a:rPr lang="pl-PL" sz="1300" dirty="0" err="1">
                <a:latin typeface="Times"/>
                <a:ea typeface="+mn-lt"/>
                <a:cs typeface="+mn-lt"/>
              </a:rPr>
              <a:t>quidditcha</a:t>
            </a:r>
            <a:r>
              <a:rPr lang="pl-PL" sz="1300" dirty="0">
                <a:latin typeface="Times"/>
                <a:ea typeface="+mn-lt"/>
                <a:cs typeface="+mn-lt"/>
              </a:rPr>
              <a:t>.</a:t>
            </a:r>
            <a:br>
              <a:rPr lang="pl-PL" sz="1300" dirty="0">
                <a:latin typeface="Times"/>
                <a:ea typeface="+mn-lt"/>
                <a:cs typeface="+mn-lt"/>
              </a:rPr>
            </a:br>
            <a:br>
              <a:rPr lang="pl-PL" sz="1300" dirty="0">
                <a:latin typeface="Times"/>
                <a:ea typeface="+mn-lt"/>
                <a:cs typeface="+mn-lt"/>
              </a:rPr>
            </a:br>
            <a:r>
              <a:rPr lang="pl-PL" sz="1300" dirty="0">
                <a:latin typeface="Times"/>
                <a:ea typeface="+mn-lt"/>
                <a:cs typeface="+mn-lt"/>
              </a:rPr>
              <a:t>7. Harry odkrywa tajemnicę Kamienia Filozoficznego.</a:t>
            </a:r>
            <a:br>
              <a:rPr lang="pl-PL" sz="1300" dirty="0">
                <a:latin typeface="Times"/>
                <a:ea typeface="+mn-lt"/>
                <a:cs typeface="+mn-lt"/>
              </a:rPr>
            </a:br>
            <a:br>
              <a:rPr lang="pl-PL" sz="1300" dirty="0">
                <a:latin typeface="Times"/>
                <a:ea typeface="+mn-lt"/>
                <a:cs typeface="+mn-lt"/>
              </a:rPr>
            </a:br>
            <a:r>
              <a:rPr lang="pl-PL" sz="1300" dirty="0">
                <a:latin typeface="Times"/>
                <a:ea typeface="+mn-lt"/>
                <a:cs typeface="+mn-lt"/>
              </a:rPr>
              <a:t>8. Harry domyśla się zdrajcy w osobie </a:t>
            </a:r>
            <a:r>
              <a:rPr lang="pl-PL" sz="1300" dirty="0" err="1">
                <a:latin typeface="Times"/>
                <a:ea typeface="+mn-lt"/>
                <a:cs typeface="+mn-lt"/>
              </a:rPr>
              <a:t>profesoraSnape'a</a:t>
            </a:r>
            <a:r>
              <a:rPr lang="pl-PL" sz="1300" dirty="0">
                <a:latin typeface="Times"/>
                <a:ea typeface="+mn-lt"/>
                <a:cs typeface="+mn-lt"/>
              </a:rPr>
              <a:t>.</a:t>
            </a:r>
            <a:br>
              <a:rPr lang="pl-PL" sz="1300" dirty="0">
                <a:latin typeface="Times"/>
                <a:ea typeface="+mn-lt"/>
                <a:cs typeface="+mn-lt"/>
              </a:rPr>
            </a:br>
            <a:br>
              <a:rPr lang="pl-PL" sz="1300" dirty="0">
                <a:latin typeface="Times"/>
                <a:ea typeface="+mn-lt"/>
                <a:cs typeface="+mn-lt"/>
              </a:rPr>
            </a:br>
            <a:r>
              <a:rPr lang="pl-PL" sz="1300" dirty="0">
                <a:latin typeface="Times"/>
                <a:ea typeface="+mn-lt"/>
                <a:cs typeface="+mn-lt"/>
              </a:rPr>
              <a:t>9. Spotkanie z </a:t>
            </a:r>
            <a:r>
              <a:rPr lang="pl-PL" sz="1300" dirty="0" err="1">
                <a:latin typeface="Times"/>
                <a:ea typeface="+mn-lt"/>
                <a:cs typeface="+mn-lt"/>
              </a:rPr>
              <a:t>Voldemortem</a:t>
            </a:r>
            <a:r>
              <a:rPr lang="pl-PL" sz="1300" dirty="0">
                <a:latin typeface="Times"/>
                <a:ea typeface="+mn-lt"/>
                <a:cs typeface="+mn-lt"/>
              </a:rPr>
              <a:t> w lesie.</a:t>
            </a:r>
            <a:br>
              <a:rPr lang="pl-PL" sz="1300" dirty="0">
                <a:latin typeface="Times"/>
                <a:ea typeface="+mn-lt"/>
                <a:cs typeface="+mn-lt"/>
              </a:rPr>
            </a:br>
            <a:br>
              <a:rPr lang="pl-PL" sz="1300" dirty="0">
                <a:latin typeface="Times"/>
                <a:ea typeface="+mn-lt"/>
                <a:cs typeface="+mn-lt"/>
              </a:rPr>
            </a:br>
            <a:r>
              <a:rPr lang="pl-PL" sz="1300" dirty="0">
                <a:latin typeface="Times"/>
                <a:ea typeface="+mn-lt"/>
                <a:cs typeface="+mn-lt"/>
              </a:rPr>
              <a:t>10. Wielka zwycięska bitwa z </a:t>
            </a:r>
            <a:r>
              <a:rPr lang="pl-PL" sz="1300" dirty="0" err="1">
                <a:latin typeface="Times"/>
                <a:ea typeface="+mn-lt"/>
                <a:cs typeface="+mn-lt"/>
              </a:rPr>
              <a:t>Voldemortem</a:t>
            </a:r>
            <a:r>
              <a:rPr lang="pl-PL" sz="1300" dirty="0">
                <a:latin typeface="Times"/>
                <a:ea typeface="+mn-lt"/>
                <a:cs typeface="+mn-lt"/>
              </a:rPr>
              <a:t>.</a:t>
            </a:r>
            <a:br>
              <a:rPr lang="pl-PL" sz="1300" dirty="0">
                <a:latin typeface="Times"/>
                <a:ea typeface="+mn-lt"/>
                <a:cs typeface="+mn-lt"/>
              </a:rPr>
            </a:br>
            <a:br>
              <a:rPr lang="pl-PL" sz="1300" dirty="0">
                <a:latin typeface="Times"/>
                <a:ea typeface="+mn-lt"/>
                <a:cs typeface="+mn-lt"/>
              </a:rPr>
            </a:br>
            <a:r>
              <a:rPr lang="pl-PL" sz="1300" dirty="0">
                <a:latin typeface="Times"/>
                <a:ea typeface="+mn-lt"/>
                <a:cs typeface="+mn-lt"/>
              </a:rPr>
              <a:t>11. Wyjazd Harry'ego na wakacje.</a:t>
            </a:r>
            <a:br>
              <a:rPr lang="en-US" sz="1300" dirty="0"/>
            </a:b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42501531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A2E39B7-17D8-4009-A8BA-9E8D8EC1B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Graphic 33">
            <a:extLst>
              <a:ext uri="{FF2B5EF4-FFF2-40B4-BE49-F238E27FC236}">
                <a16:creationId xmlns:a16="http://schemas.microsoft.com/office/drawing/2014/main" id="{967EEEC4-6120-428D-8FB5-916920AEC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18417" y="0"/>
            <a:ext cx="9570431" cy="6858000"/>
          </a:xfrm>
          <a:custGeom>
            <a:avLst/>
            <a:gdLst>
              <a:gd name="connsiteX0" fmla="*/ 7178288 w 7187261"/>
              <a:gd name="connsiteY0" fmla="*/ 2604802 h 5150263"/>
              <a:gd name="connsiteX1" fmla="*/ 7169335 w 7187261"/>
              <a:gd name="connsiteY1" fmla="*/ 2328577 h 5150263"/>
              <a:gd name="connsiteX2" fmla="*/ 7060845 w 7187261"/>
              <a:gd name="connsiteY2" fmla="*/ 1661160 h 5150263"/>
              <a:gd name="connsiteX3" fmla="*/ 6212263 w 7187261"/>
              <a:gd name="connsiteY3" fmla="*/ 243840 h 5150263"/>
              <a:gd name="connsiteX4" fmla="*/ 5953564 w 7187261"/>
              <a:gd name="connsiteY4" fmla="*/ 0 h 5150263"/>
              <a:gd name="connsiteX5" fmla="*/ 1408615 w 7187261"/>
              <a:gd name="connsiteY5" fmla="*/ 0 h 5150263"/>
              <a:gd name="connsiteX6" fmla="*/ 805111 w 7187261"/>
              <a:gd name="connsiteY6" fmla="*/ 676275 h 5150263"/>
              <a:gd name="connsiteX7" fmla="*/ 104928 w 7187261"/>
              <a:gd name="connsiteY7" fmla="*/ 2183035 h 5150263"/>
              <a:gd name="connsiteX8" fmla="*/ 51588 w 7187261"/>
              <a:gd name="connsiteY8" fmla="*/ 2400014 h 5150263"/>
              <a:gd name="connsiteX9" fmla="*/ 41301 w 7187261"/>
              <a:gd name="connsiteY9" fmla="*/ 2424208 h 5150263"/>
              <a:gd name="connsiteX10" fmla="*/ 119692 w 7187261"/>
              <a:gd name="connsiteY10" fmla="*/ 1834801 h 5150263"/>
              <a:gd name="connsiteX11" fmla="*/ 870071 w 7187261"/>
              <a:gd name="connsiteY11" fmla="*/ 462248 h 5150263"/>
              <a:gd name="connsiteX12" fmla="*/ 1389279 w 7187261"/>
              <a:gd name="connsiteY12" fmla="*/ 476 h 5150263"/>
              <a:gd name="connsiteX13" fmla="*/ 1320223 w 7187261"/>
              <a:gd name="connsiteY13" fmla="*/ 476 h 5150263"/>
              <a:gd name="connsiteX14" fmla="*/ 423158 w 7187261"/>
              <a:gd name="connsiteY14" fmla="*/ 989743 h 5150263"/>
              <a:gd name="connsiteX15" fmla="*/ 25585 w 7187261"/>
              <a:gd name="connsiteY15" fmla="*/ 2113693 h 5150263"/>
              <a:gd name="connsiteX16" fmla="*/ 2344 w 7187261"/>
              <a:gd name="connsiteY16" fmla="*/ 2725865 h 5150263"/>
              <a:gd name="connsiteX17" fmla="*/ 447256 w 7187261"/>
              <a:gd name="connsiteY17" fmla="*/ 4210717 h 5150263"/>
              <a:gd name="connsiteX18" fmla="*/ 1138962 w 7187261"/>
              <a:gd name="connsiteY18" fmla="*/ 4988910 h 5150263"/>
              <a:gd name="connsiteX19" fmla="*/ 1348512 w 7187261"/>
              <a:gd name="connsiteY19" fmla="*/ 5146834 h 5150263"/>
              <a:gd name="connsiteX20" fmla="*/ 1422712 w 7187261"/>
              <a:gd name="connsiteY20" fmla="*/ 5146834 h 5150263"/>
              <a:gd name="connsiteX21" fmla="*/ 480594 w 7187261"/>
              <a:gd name="connsiteY21" fmla="*/ 4187952 h 5150263"/>
              <a:gd name="connsiteX22" fmla="*/ 398679 w 7187261"/>
              <a:gd name="connsiteY22" fmla="*/ 4046125 h 5150263"/>
              <a:gd name="connsiteX23" fmla="*/ 411823 w 7187261"/>
              <a:gd name="connsiteY23" fmla="*/ 4053078 h 5150263"/>
              <a:gd name="connsiteX24" fmla="*/ 1439380 w 7187261"/>
              <a:gd name="connsiteY24" fmla="*/ 5147405 h 5150263"/>
              <a:gd name="connsiteX25" fmla="*/ 5710010 w 7187261"/>
              <a:gd name="connsiteY25" fmla="*/ 5150263 h 5150263"/>
              <a:gd name="connsiteX26" fmla="*/ 5999665 w 7187261"/>
              <a:gd name="connsiteY26" fmla="*/ 4910900 h 5150263"/>
              <a:gd name="connsiteX27" fmla="*/ 6954165 w 7187261"/>
              <a:gd name="connsiteY27" fmla="*/ 3545777 h 5150263"/>
              <a:gd name="connsiteX28" fmla="*/ 7137712 w 7187261"/>
              <a:gd name="connsiteY28" fmla="*/ 2799207 h 5150263"/>
              <a:gd name="connsiteX29" fmla="*/ 7142951 w 7187261"/>
              <a:gd name="connsiteY29" fmla="*/ 2754535 h 5150263"/>
              <a:gd name="connsiteX30" fmla="*/ 7149428 w 7187261"/>
              <a:gd name="connsiteY30" fmla="*/ 2774823 h 5150263"/>
              <a:gd name="connsiteX31" fmla="*/ 7066465 w 7187261"/>
              <a:gd name="connsiteY31" fmla="*/ 3465672 h 5150263"/>
              <a:gd name="connsiteX32" fmla="*/ 6452578 w 7187261"/>
              <a:gd name="connsiteY32" fmla="*/ 4552760 h 5150263"/>
              <a:gd name="connsiteX33" fmla="*/ 5752110 w 7187261"/>
              <a:gd name="connsiteY33" fmla="*/ 5150263 h 5150263"/>
              <a:gd name="connsiteX34" fmla="*/ 5827643 w 7187261"/>
              <a:gd name="connsiteY34" fmla="*/ 5150263 h 5150263"/>
              <a:gd name="connsiteX35" fmla="*/ 6642793 w 7187261"/>
              <a:gd name="connsiteY35" fmla="*/ 4389406 h 5150263"/>
              <a:gd name="connsiteX36" fmla="*/ 7102469 w 7187261"/>
              <a:gd name="connsiteY36" fmla="*/ 3490817 h 5150263"/>
              <a:gd name="connsiteX37" fmla="*/ 7187242 w 7187261"/>
              <a:gd name="connsiteY37" fmla="*/ 2990183 h 5150263"/>
              <a:gd name="connsiteX38" fmla="*/ 7178288 w 7187261"/>
              <a:gd name="connsiteY38" fmla="*/ 2604802 h 5150263"/>
              <a:gd name="connsiteX39" fmla="*/ 6342565 w 7187261"/>
              <a:gd name="connsiteY39" fmla="*/ 441389 h 5150263"/>
              <a:gd name="connsiteX40" fmla="*/ 7126567 w 7187261"/>
              <a:gd name="connsiteY40" fmla="*/ 2355056 h 5150263"/>
              <a:gd name="connsiteX41" fmla="*/ 6342565 w 7187261"/>
              <a:gd name="connsiteY41" fmla="*/ 441389 h 5150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187261" h="5150263">
                <a:moveTo>
                  <a:pt x="7178288" y="2604802"/>
                </a:moveTo>
                <a:cubicBezTo>
                  <a:pt x="7168763" y="2513076"/>
                  <a:pt x="7174478" y="2420684"/>
                  <a:pt x="7169335" y="2328577"/>
                </a:cubicBezTo>
                <a:cubicBezTo>
                  <a:pt x="7156952" y="2102882"/>
                  <a:pt x="7120586" y="1879149"/>
                  <a:pt x="7060845" y="1661160"/>
                </a:cubicBezTo>
                <a:cubicBezTo>
                  <a:pt x="6910588" y="1121007"/>
                  <a:pt x="6617428" y="631374"/>
                  <a:pt x="6212263" y="243840"/>
                </a:cubicBezTo>
                <a:cubicBezTo>
                  <a:pt x="6126538" y="162496"/>
                  <a:pt x="6040813" y="80201"/>
                  <a:pt x="5953564" y="0"/>
                </a:cubicBezTo>
                <a:lnTo>
                  <a:pt x="1408615" y="0"/>
                </a:lnTo>
                <a:cubicBezTo>
                  <a:pt x="1180967" y="200316"/>
                  <a:pt x="978332" y="427387"/>
                  <a:pt x="805111" y="676275"/>
                </a:cubicBezTo>
                <a:cubicBezTo>
                  <a:pt x="481261" y="1136523"/>
                  <a:pt x="252089" y="1640872"/>
                  <a:pt x="104928" y="2183035"/>
                </a:cubicBezTo>
                <a:cubicBezTo>
                  <a:pt x="85878" y="2254853"/>
                  <a:pt x="69495" y="2327720"/>
                  <a:pt x="51588" y="2400014"/>
                </a:cubicBezTo>
                <a:cubicBezTo>
                  <a:pt x="49683" y="2407634"/>
                  <a:pt x="51588" y="2416969"/>
                  <a:pt x="41301" y="2424208"/>
                </a:cubicBezTo>
                <a:cubicBezTo>
                  <a:pt x="45900" y="2225469"/>
                  <a:pt x="72186" y="2027834"/>
                  <a:pt x="119692" y="1834801"/>
                </a:cubicBezTo>
                <a:cubicBezTo>
                  <a:pt x="247993" y="1310926"/>
                  <a:pt x="506121" y="857726"/>
                  <a:pt x="870071" y="462248"/>
                </a:cubicBezTo>
                <a:cubicBezTo>
                  <a:pt x="1027729" y="291823"/>
                  <a:pt x="1201617" y="137169"/>
                  <a:pt x="1389279" y="476"/>
                </a:cubicBezTo>
                <a:lnTo>
                  <a:pt x="1320223" y="476"/>
                </a:lnTo>
                <a:cubicBezTo>
                  <a:pt x="960844" y="274320"/>
                  <a:pt x="656330" y="599123"/>
                  <a:pt x="423158" y="989743"/>
                </a:cubicBezTo>
                <a:cubicBezTo>
                  <a:pt x="215608" y="1337596"/>
                  <a:pt x="80258" y="1711357"/>
                  <a:pt x="25585" y="2113693"/>
                </a:cubicBezTo>
                <a:cubicBezTo>
                  <a:pt x="-2705" y="2316480"/>
                  <a:pt x="-2228" y="2521077"/>
                  <a:pt x="2344" y="2725865"/>
                </a:cubicBezTo>
                <a:cubicBezTo>
                  <a:pt x="14155" y="3261932"/>
                  <a:pt x="170650" y="3754565"/>
                  <a:pt x="447256" y="4210717"/>
                </a:cubicBezTo>
                <a:cubicBezTo>
                  <a:pt x="629851" y="4511612"/>
                  <a:pt x="866356" y="4767167"/>
                  <a:pt x="1138962" y="4988910"/>
                </a:cubicBezTo>
                <a:cubicBezTo>
                  <a:pt x="1207161" y="5044345"/>
                  <a:pt x="1277008" y="5096990"/>
                  <a:pt x="1348512" y="5146834"/>
                </a:cubicBezTo>
                <a:lnTo>
                  <a:pt x="1422712" y="5146834"/>
                </a:lnTo>
                <a:cubicBezTo>
                  <a:pt x="1043426" y="4892802"/>
                  <a:pt x="724720" y="4577334"/>
                  <a:pt x="480594" y="4187952"/>
                </a:cubicBezTo>
                <a:cubicBezTo>
                  <a:pt x="452019" y="4141851"/>
                  <a:pt x="423444" y="4095179"/>
                  <a:pt x="398679" y="4046125"/>
                </a:cubicBezTo>
                <a:cubicBezTo>
                  <a:pt x="407442" y="4043267"/>
                  <a:pt x="409156" y="4048982"/>
                  <a:pt x="411823" y="4053078"/>
                </a:cubicBezTo>
                <a:cubicBezTo>
                  <a:pt x="683572" y="4484656"/>
                  <a:pt x="1033139" y="4842701"/>
                  <a:pt x="1439380" y="5147405"/>
                </a:cubicBezTo>
                <a:lnTo>
                  <a:pt x="5710010" y="5150263"/>
                </a:lnTo>
                <a:cubicBezTo>
                  <a:pt x="5810594" y="5075482"/>
                  <a:pt x="5907272" y="4995587"/>
                  <a:pt x="5999665" y="4910900"/>
                </a:cubicBezTo>
                <a:cubicBezTo>
                  <a:pt x="6418765" y="4526661"/>
                  <a:pt x="6746901" y="4078129"/>
                  <a:pt x="6954165" y="3545777"/>
                </a:cubicBezTo>
                <a:cubicBezTo>
                  <a:pt x="7048234" y="3306175"/>
                  <a:pt x="7109956" y="3055115"/>
                  <a:pt x="7137712" y="2799207"/>
                </a:cubicBezTo>
                <a:cubicBezTo>
                  <a:pt x="7139236" y="2784920"/>
                  <a:pt x="7141046" y="2770632"/>
                  <a:pt x="7142951" y="2754535"/>
                </a:cubicBezTo>
                <a:cubicBezTo>
                  <a:pt x="7151714" y="2760440"/>
                  <a:pt x="7149237" y="2768441"/>
                  <a:pt x="7149428" y="2774823"/>
                </a:cubicBezTo>
                <a:cubicBezTo>
                  <a:pt x="7156743" y="3007967"/>
                  <a:pt x="7128777" y="3240881"/>
                  <a:pt x="7066465" y="3465672"/>
                </a:cubicBezTo>
                <a:cubicBezTo>
                  <a:pt x="6952165" y="3878580"/>
                  <a:pt x="6737948" y="4235863"/>
                  <a:pt x="6452578" y="4552760"/>
                </a:cubicBezTo>
                <a:cubicBezTo>
                  <a:pt x="6244553" y="4783836"/>
                  <a:pt x="6008809" y="4980242"/>
                  <a:pt x="5752110" y="5150263"/>
                </a:cubicBezTo>
                <a:lnTo>
                  <a:pt x="5827643" y="5150263"/>
                </a:lnTo>
                <a:cubicBezTo>
                  <a:pt x="6136539" y="4938904"/>
                  <a:pt x="6412192" y="4689348"/>
                  <a:pt x="6642793" y="4389406"/>
                </a:cubicBezTo>
                <a:cubicBezTo>
                  <a:pt x="6851295" y="4118324"/>
                  <a:pt x="7009125" y="3820859"/>
                  <a:pt x="7102469" y="3490817"/>
                </a:cubicBezTo>
                <a:cubicBezTo>
                  <a:pt x="7148646" y="3327473"/>
                  <a:pt x="7177069" y="3159624"/>
                  <a:pt x="7187242" y="2990183"/>
                </a:cubicBezTo>
                <a:cubicBezTo>
                  <a:pt x="7187623" y="2984087"/>
                  <a:pt x="7182384" y="2642330"/>
                  <a:pt x="7178288" y="2604802"/>
                </a:cubicBezTo>
                <a:close/>
                <a:moveTo>
                  <a:pt x="6342565" y="441389"/>
                </a:moveTo>
                <a:cubicBezTo>
                  <a:pt x="6829797" y="986533"/>
                  <a:pt x="7091135" y="1624422"/>
                  <a:pt x="7126567" y="2355056"/>
                </a:cubicBezTo>
                <a:cubicBezTo>
                  <a:pt x="7001123" y="1661827"/>
                  <a:pt x="6756426" y="1017365"/>
                  <a:pt x="6342565" y="441389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A1B405F-6690-5A27-9A88-D04A6F2B5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2571" y="1420591"/>
            <a:ext cx="6809014" cy="1102860"/>
          </a:xfrm>
        </p:spPr>
        <p:txBody>
          <a:bodyPr anchor="b">
            <a:normAutofit/>
          </a:bodyPr>
          <a:lstStyle/>
          <a:p>
            <a:r>
              <a:rPr lang="pl-PL" sz="6600">
                <a:solidFill>
                  <a:srgbClr val="FFFFFF"/>
                </a:solidFill>
              </a:rPr>
              <a:t>  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8D7810F-C0A9-5C23-CF97-77A71534C8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2571" y="2694218"/>
            <a:ext cx="6809014" cy="3339533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00000"/>
              </a:lnSpc>
            </a:pPr>
            <a:r>
              <a:rPr lang="pl-PL" sz="2600" b="1">
                <a:solidFill>
                  <a:srgbClr val="FFFFFF"/>
                </a:solidFill>
                <a:latin typeface="Times"/>
                <a:ea typeface="+mn-lt"/>
                <a:cs typeface="+mn-lt"/>
              </a:rPr>
              <a:t>Harry Potter i kamień filozoficzny</a:t>
            </a:r>
            <a:r>
              <a:rPr lang="pl-PL" sz="2600">
                <a:solidFill>
                  <a:srgbClr val="FFFFFF"/>
                </a:solidFill>
                <a:latin typeface="Times"/>
                <a:ea typeface="+mn-lt"/>
                <a:cs typeface="+mn-lt"/>
              </a:rPr>
              <a:t>" jest jedenastoletni chłopiec-czarodziej, tytułowy </a:t>
            </a:r>
            <a:r>
              <a:rPr lang="pl-PL" sz="2600" b="1">
                <a:solidFill>
                  <a:srgbClr val="FFFFFF"/>
                </a:solidFill>
                <a:latin typeface="Times"/>
                <a:ea typeface="+mn-lt"/>
                <a:cs typeface="+mn-lt"/>
              </a:rPr>
              <a:t>Harry Potter</a:t>
            </a:r>
            <a:r>
              <a:rPr lang="pl-PL" sz="2600">
                <a:solidFill>
                  <a:srgbClr val="FFFFFF"/>
                </a:solidFill>
                <a:latin typeface="Times"/>
                <a:ea typeface="+mn-lt"/>
                <a:cs typeface="+mn-lt"/>
              </a:rPr>
              <a:t>. Jest synem czarodziejki i czarodzieja, którzy zginęli w walce z czarnoksieżnikiem Voldemortem. Malutki </a:t>
            </a:r>
            <a:r>
              <a:rPr lang="pl-PL" sz="2600" b="1">
                <a:solidFill>
                  <a:srgbClr val="FFFFFF"/>
                </a:solidFill>
                <a:latin typeface="Times"/>
                <a:ea typeface="+mn-lt"/>
                <a:cs typeface="+mn-lt"/>
              </a:rPr>
              <a:t>Harry</a:t>
            </a:r>
            <a:r>
              <a:rPr lang="pl-PL" sz="2600">
                <a:solidFill>
                  <a:srgbClr val="FFFFFF"/>
                </a:solidFill>
                <a:latin typeface="Times"/>
                <a:ea typeface="+mn-lt"/>
                <a:cs typeface="+mn-lt"/>
              </a:rPr>
              <a:t> zostaje oddany pod opiekę do siostry swojej matki i je męża - państwa Dursleyów.</a:t>
            </a:r>
            <a:endParaRPr lang="pl-PL" sz="2600">
              <a:solidFill>
                <a:srgbClr val="FFFFFF"/>
              </a:solidFill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9107830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2">
      <a:majorFont>
        <a:latin typeface="The Serif Hand Black"/>
        <a:ea typeface=""/>
        <a:cs typeface=""/>
      </a:majorFont>
      <a:minorFont>
        <a:latin typeface="The Hand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259</Words>
  <Application>Microsoft Office PowerPoint</Application>
  <PresentationFormat>Panoramiczny</PresentationFormat>
  <Paragraphs>9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0" baseType="lpstr">
      <vt:lpstr>Arial</vt:lpstr>
      <vt:lpstr>The Hand Bold</vt:lpstr>
      <vt:lpstr>The Serif Hand Black</vt:lpstr>
      <vt:lpstr>Times</vt:lpstr>
      <vt:lpstr>SketchyVTI</vt:lpstr>
      <vt:lpstr>Harry Potter  i kamień filozoficzny</vt:lpstr>
      <vt:lpstr>J.K. Rowling, właśc. Joanne Murray – brytyjska pisarka, scenarzystka, producentka filmowa i telewizyjna, filantropka, a wcześniej nauczycielka języka angielskiego. Sławę przyniosła jej seria powieści fantasy Harry Potter, której sprzedaż przekroczyła już 500 mln egzemplarzy. </vt:lpstr>
      <vt:lpstr>Powieść jest osadzona w fikcyjnym świecie magii. Jej głównym bohaterem jest jedenastoletni Harry Potter, który dowiaduje się, że jest czarodziejem. Chłopiec rozpoczyna naukę w szkole magii Hogwart, gdzie zaprzyjaźnia się z Ronem Weasleyem i Hermioną Granger.</vt:lpstr>
      <vt:lpstr> Harry Potter i kamień filozoficzny – plan wydarzeń </vt:lpstr>
      <vt:lpstr> 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</dc:title>
  <dc:creator>Agnieszka</dc:creator>
  <cp:lastModifiedBy>Agnieszka Kucharczyk</cp:lastModifiedBy>
  <cp:revision>85</cp:revision>
  <dcterms:created xsi:type="dcterms:W3CDTF">2022-05-04T18:35:20Z</dcterms:created>
  <dcterms:modified xsi:type="dcterms:W3CDTF">2022-06-17T09:41:10Z</dcterms:modified>
</cp:coreProperties>
</file>