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D5AE45-9ECC-49C4-8F55-05F136812E6F}" v="32" dt="2022-05-16T16:43:54.587"/>
    <p1510:client id="{C5F8C7E0-DE4B-4505-892A-003CD0A861BE}" v="303" dt="2022-05-06T14:16:33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86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306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631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06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59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43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112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9623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90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2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0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3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22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8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12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4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0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5718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>
                <a:ea typeface="Calibri Light"/>
                <a:cs typeface="Calibri Light"/>
              </a:rPr>
              <a:t>Felix,net</a:t>
            </a:r>
            <a:r>
              <a:rPr lang="pl-PL" dirty="0">
                <a:ea typeface="Calibri Light"/>
                <a:cs typeface="Calibri Light"/>
              </a:rPr>
              <a:t> i </a:t>
            </a:r>
            <a:r>
              <a:rPr lang="pl-PL" dirty="0" err="1">
                <a:ea typeface="Calibri Light"/>
                <a:cs typeface="Calibri Light"/>
              </a:rPr>
              <a:t>nika</a:t>
            </a:r>
            <a:r>
              <a:rPr lang="pl-PL" dirty="0">
                <a:ea typeface="Calibri Light"/>
                <a:cs typeface="Calibri Light"/>
              </a:rPr>
              <a:t> oraz Gang Niewidzialnych Ludzi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364965" y="4055053"/>
            <a:ext cx="7197726" cy="1405467"/>
          </a:xfrm>
        </p:spPr>
        <p:txBody>
          <a:bodyPr/>
          <a:lstStyle/>
          <a:p>
            <a:r>
              <a:rPr lang="pl-PL" dirty="0">
                <a:ea typeface="Calibri"/>
                <a:cs typeface="Calibri"/>
              </a:rPr>
              <a:t>.</a:t>
            </a: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F8C15B-BD72-F869-0E0F-759D3D4574B4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pl-PL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65FF40-4859-3D53-0590-FF3BC5FBF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ea typeface="Calibri Light"/>
                <a:cs typeface="Calibri Light"/>
              </a:rPr>
              <a:t>FeliX</a:t>
            </a:r>
            <a:r>
              <a:rPr lang="pl-PL" dirty="0">
                <a:ea typeface="Calibri Light"/>
                <a:cs typeface="Calibri Light"/>
              </a:rPr>
              <a:t> polon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899314-49AB-964D-B955-78E673E2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ea typeface="+mn-lt"/>
                <a:cs typeface="+mn-lt"/>
              </a:rPr>
              <a:t>Felix Polon — uczeń klasy pierwszej „a”, Gimnazjum im. prof. Stefana </a:t>
            </a:r>
            <a:r>
              <a:rPr lang="pl-PL" dirty="0" err="1">
                <a:ea typeface="+mn-lt"/>
                <a:cs typeface="+mn-lt"/>
              </a:rPr>
              <a:t>Kuszmińskiego</a:t>
            </a:r>
            <a:r>
              <a:rPr lang="pl-PL" dirty="0">
                <a:ea typeface="+mn-lt"/>
                <a:cs typeface="+mn-lt"/>
              </a:rPr>
              <a:t>; szczupły, trzynastoletni chłopiec o blond włosach i piwnych oczach; zaczyna naukę w gimnazjum. Jego tata jest naukowcem, a wiecznie zajęta mama, pracuje w dziale marketingu, w jednej z dużych firm. Chłopiec mieszka także z babcią Lusią. Starsza pani uwielbia przekarmiać swojego wnuka oraz jego przyjaciół. Felix jest pomysłowy jak jego tata. Ma silne poczucie sprawiedliwości i jest uczciwy.</a:t>
            </a:r>
            <a:endParaRPr lang="pl-PL">
              <a:ea typeface="Calibri" panose="020F0502020204030204"/>
              <a:cs typeface="Calibri" panose="020F0502020204030204"/>
            </a:endParaRPr>
          </a:p>
          <a:p>
            <a:pPr marL="0" indent="0">
              <a:buClr>
                <a:srgbClr val="FFFFFF"/>
              </a:buClr>
              <a:buNone/>
            </a:pPr>
            <a:br>
              <a:rPr lang="en-US" dirty="0"/>
            </a:br>
            <a:endParaRPr lang="pl-PL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6123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8C70C1-7A4B-8762-5AE7-B18BF6BD0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Calibri Light"/>
                <a:cs typeface="Calibri Light"/>
              </a:rPr>
              <a:t>Net </a:t>
            </a:r>
            <a:r>
              <a:rPr lang="pl-PL" dirty="0" err="1">
                <a:ea typeface="Calibri Light"/>
                <a:cs typeface="Calibri Light"/>
              </a:rPr>
              <a:t>bielecki</a:t>
            </a:r>
            <a:endParaRPr lang="pl-PL" dirty="0" err="1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5DFB85-F70B-5343-369E-689EF88FD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ea typeface="+mn-lt"/>
                <a:cs typeface="+mn-lt"/>
              </a:rPr>
              <a:t> przyjaciel </a:t>
            </a:r>
            <a:r>
              <a:rPr lang="pl-PL" dirty="0" err="1">
                <a:ea typeface="+mn-lt"/>
                <a:cs typeface="+mn-lt"/>
              </a:rPr>
              <a:t>Felixa</a:t>
            </a:r>
            <a:r>
              <a:rPr lang="pl-PL" dirty="0">
                <a:ea typeface="+mn-lt"/>
                <a:cs typeface="+mn-lt"/>
              </a:rPr>
              <a:t> i Niki z tej samej klasy. Fan nowoczesnych technologii. Twórca sztucznej inteligencji o nazwie Manfred, którą „pożyczył” od ojca-informatyka i udoskonalił. Nie lubi swojego prawdziwego imienia, dlatego poznajemy tylko jego pseudonim. Oddany swoim przyjaciołom. Chętny do pomocy (widać to szczególnie kiedy, przejmuje się losem Niki).</a:t>
            </a:r>
            <a:endParaRPr lang="pl-PL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5507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EC572F-3975-4716-9AB7-59D509EE1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ea typeface="Calibri Light"/>
                <a:cs typeface="Calibri Light"/>
              </a:rPr>
              <a:t>Nika</a:t>
            </a:r>
            <a:r>
              <a:rPr lang="pl-PL" dirty="0">
                <a:ea typeface="Calibri Light"/>
                <a:cs typeface="Calibri Light"/>
              </a:rPr>
              <a:t> </a:t>
            </a:r>
            <a:r>
              <a:rPr lang="pl-PL" dirty="0" err="1">
                <a:ea typeface="Calibri Light"/>
                <a:cs typeface="Calibri Light"/>
              </a:rPr>
              <a:t>mickiewicz</a:t>
            </a:r>
            <a:endParaRPr lang="pl-PL" dirty="0" err="1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FD299A-F7BC-C2B8-32D7-8423A371A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ea typeface="+mn-lt"/>
                <a:cs typeface="+mn-lt"/>
              </a:rPr>
              <a:t>przyjaciółka </a:t>
            </a:r>
            <a:r>
              <a:rPr lang="pl-PL" dirty="0" err="1">
                <a:ea typeface="+mn-lt"/>
                <a:cs typeface="+mn-lt"/>
              </a:rPr>
              <a:t>Felixa</a:t>
            </a:r>
            <a:r>
              <a:rPr lang="pl-PL" dirty="0">
                <a:ea typeface="+mn-lt"/>
                <a:cs typeface="+mn-lt"/>
              </a:rPr>
              <a:t> i Neta; rudowłosa dziewczyna z charakterem, która nosi martensy; prawnuczka inkwizytora i czarownicy. Od kiedy zmarł jej tata, żyje sama. Jest biedna. Posiada niezwykły dar — potrafi przesuwać przedmioty siłą woli, a także porozumiewać się telepatycznie. Miewa przeczucia, które zawsze się sprawdzają. Jej intuicja i siła charakteru przydają się w wielu trudnych sytuacjach.</a:t>
            </a:r>
            <a:br>
              <a:rPr lang="pl-PL" dirty="0">
                <a:ea typeface="+mn-lt"/>
                <a:cs typeface="+mn-lt"/>
              </a:rPr>
            </a:br>
            <a:br>
              <a:rPr lang="pl-PL" dirty="0">
                <a:ea typeface="+mn-lt"/>
                <a:cs typeface="+mn-lt"/>
              </a:rPr>
            </a:br>
            <a:endParaRPr lang="pl-PL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340734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A65355-A5B0-B666-0C95-5B647FDCD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Calibri Light"/>
                <a:cs typeface="Calibri Light"/>
              </a:rPr>
              <a:t>Czas akcji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B719-41C8-C7F0-C253-C8EB47297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ea typeface="+mn-lt"/>
                <a:cs typeface="+mn-lt"/>
              </a:rPr>
              <a:t>W powieści nie ma żadnej konkretnej informacji o czasie narracji. Pojawiają się jednak sygnały, na podstawie których da się mniej więcej ten czas określić. Oto np. babcia jednego z bohaterów, sanitariuszka z czasów powstania warszawskiego. W rozdziale piątym, „Skarb babci Lusi”, wnuczek oznajmia, że powinna mieć teraz prawie osiemdziesiąt lat. W czasie wybuchu powstania miała kilkanaście (rozdział 4.), mogła zatem urodzić się w latach 20. XX wieku. Zatem, prosty rachunek wskazuje na początek XXI wieku (książkę wydano w 2004 r.), tym bardziej, że Net w rozmowie z rodzicami mówi: „zresztą mamy dwudziesty pierwszy rok” (rozdział 6.). Wiadomo też na pewno, że bohaterowie są uczniami współczesnego gimnazjum warszawskiego. Można zatem z całą pewnością przyjąć, że czas akcji to przełom wieku XX i XXI wieku. Trzeba jednak pamiętać, że powieść Rafała Kosika jest z gatunku fantastyki naukowej, w związku z tym pozornie ma się wrażenie, że akcja dzieje się „tu i teraz”, we współczesnej, nowoczesnej Warszawie. Mamy jednak do czynienia (podobnie jak u Lema) z daleko wysuniętą w przyszłość rzeczywistością i zagrożeniami wynikającymi z rozwoju sztucznej inteligencji.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5498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02BC1F-4FF8-7496-84D0-D6686E801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Calibri Light"/>
                <a:cs typeface="Calibri Light"/>
              </a:rPr>
              <a:t>Miejsca akcji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5EF134-BA1A-743E-6542-85340D60A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>
                <a:ea typeface="+mn-lt"/>
                <a:cs typeface="+mn-lt"/>
              </a:rPr>
              <a:t>Wszystkie wydarzenia mają miejsce w Warszawie – ulice i obiekty stolicy oraz pomieszczenia Gimnazjum im. prof. Stefana </a:t>
            </a:r>
            <a:r>
              <a:rPr lang="pl-PL" sz="2400" dirty="0" err="1">
                <a:ea typeface="+mn-lt"/>
                <a:cs typeface="+mn-lt"/>
              </a:rPr>
              <a:t>Kuszmińskiego</a:t>
            </a:r>
            <a:r>
              <a:rPr lang="pl-PL" sz="2400" dirty="0">
                <a:ea typeface="+mn-lt"/>
                <a:cs typeface="+mn-lt"/>
              </a:rPr>
              <a:t>. W czasie ferii zimowych uczniowie wyjeżdżają na obóz narciarski do Zakopanego. Wprawdzie akcja nie przenosi się w światy pozaziemskie, ale jest wzmianka o Marsie i możliwościach podróżowania międzyplanetarnego za pomocą </a:t>
            </a:r>
            <a:r>
              <a:rPr lang="pl-PL" sz="2400" dirty="0" err="1">
                <a:ea typeface="+mn-lt"/>
                <a:cs typeface="+mn-lt"/>
              </a:rPr>
              <a:t>Latalerza</a:t>
            </a:r>
            <a:r>
              <a:rPr lang="pl-PL" sz="2400" dirty="0">
                <a:ea typeface="+mn-lt"/>
                <a:cs typeface="+mn-lt"/>
              </a:rPr>
              <a:t>.</a:t>
            </a:r>
            <a:endParaRPr lang="pl-PL" sz="2400">
              <a:ea typeface="Calibri"/>
              <a:cs typeface="Calibri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0865E35-8041-5E27-9EC7-5629B5097C5D}"/>
              </a:ext>
            </a:extLst>
          </p:cNvPr>
          <p:cNvSpPr txBox="1"/>
          <p:nvPr/>
        </p:nvSpPr>
        <p:spPr>
          <a:xfrm>
            <a:off x="6090249" y="143198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pl-PL" dirty="0">
              <a:ea typeface="Calibri"/>
              <a:cs typeface="Calibri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7808610-E4EE-E177-F59F-12D19A79095E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/>
              <a:t>Kliknij, aby dodać tekst</a:t>
            </a:r>
          </a:p>
        </p:txBody>
      </p:sp>
    </p:spTree>
    <p:extLst>
      <p:ext uri="{BB962C8B-B14F-4D97-AF65-F5344CB8AC3E}">
        <p14:creationId xmlns:p14="http://schemas.microsoft.com/office/powerpoint/2010/main" val="3672454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A95B2F-C5B7-C12E-FBC0-DCBB42F6E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cs typeface="Calibri Light"/>
              </a:rPr>
              <a:t>RAFAŁ KOSIKA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A04B23-31F9-2A2F-4139-E445CE007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>
                <a:ea typeface="+mn-lt"/>
                <a:cs typeface="+mn-lt"/>
              </a:rPr>
              <a:t>Studiował architekturę na Politechnice Warszawskiej, ale przerwał studia, by wraz z żoną Katarzyną założyć agencję reklamową </a:t>
            </a:r>
            <a:r>
              <a:rPr lang="pl-PL" sz="2800" err="1">
                <a:ea typeface="+mn-lt"/>
                <a:cs typeface="+mn-lt"/>
              </a:rPr>
              <a:t>Powergraph</a:t>
            </a:r>
            <a:r>
              <a:rPr lang="pl-PL" sz="2800" dirty="0">
                <a:ea typeface="+mn-lt"/>
                <a:cs typeface="+mn-lt"/>
              </a:rPr>
              <a:t> (później przekształconą w wydawnictwo), w której jest dyrektorem kreatywnym i grafikiem. Rysuje również rysunki satyryczne. Autor cyklu powieści Felix, Net i </a:t>
            </a:r>
            <a:r>
              <a:rPr lang="pl-PL" sz="2800" err="1">
                <a:ea typeface="+mn-lt"/>
                <a:cs typeface="+mn-lt"/>
              </a:rPr>
              <a:t>Nika</a:t>
            </a:r>
            <a:r>
              <a:rPr lang="pl-PL" sz="2800" dirty="0">
                <a:ea typeface="+mn-lt"/>
                <a:cs typeface="+mn-lt"/>
              </a:rPr>
              <a:t>.</a:t>
            </a:r>
            <a:endParaRPr lang="pl-PL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6226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A8FE1E-99DE-2F6D-639E-00D5BCB9C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Calibri Light"/>
                <a:cs typeface="Calibri Light"/>
              </a:rPr>
              <a:t>                                      koniec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29210D-3556-FF47-E3F5-6605F6C30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>
                <a:ea typeface="Calibri"/>
                <a:cs typeface="Calibri"/>
              </a:rPr>
              <a:t>  Robili prezentacje:</a:t>
            </a:r>
            <a:endParaRPr lang="pl-PL" dirty="0">
              <a:ea typeface="Calibri"/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pl-PL" sz="2400" dirty="0">
                <a:ea typeface="Calibri"/>
                <a:cs typeface="Calibri"/>
              </a:rPr>
              <a:t>Aleksander Rudecki</a:t>
            </a:r>
          </a:p>
          <a:p>
            <a:pPr>
              <a:buClr>
                <a:srgbClr val="FFFFFF"/>
              </a:buClr>
            </a:pPr>
            <a:r>
              <a:rPr lang="pl-PL" sz="2400" dirty="0">
                <a:ea typeface="Calibri"/>
                <a:cs typeface="Calibri"/>
              </a:rPr>
              <a:t>Przemek Bojanowicz</a:t>
            </a:r>
          </a:p>
          <a:p>
            <a:pPr>
              <a:buClr>
                <a:srgbClr val="FFFFFF"/>
              </a:buClr>
            </a:pPr>
            <a:r>
              <a:rPr lang="pl-PL" sz="2400">
                <a:ea typeface="+mn-lt"/>
                <a:cs typeface="Calibri"/>
              </a:rPr>
              <a:t>Adrian</a:t>
            </a:r>
            <a:r>
              <a:rPr lang="pl-PL" sz="2400" dirty="0">
                <a:ea typeface="+mn-lt"/>
                <a:cs typeface="+mn-lt"/>
              </a:rPr>
              <a:t> Zarychta</a:t>
            </a:r>
            <a:endParaRPr lang="pl-PL" sz="2400" dirty="0">
              <a:ea typeface="Calibri"/>
              <a:cs typeface="Calibri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C0DCBE9-9E0F-3B41-A5D8-4D84C65A44AA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pl-PL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1016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570</Words>
  <Application>Microsoft Office PowerPoint</Application>
  <PresentationFormat>Panoramiczny</PresentationFormat>
  <Paragraphs>21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Felix,net i nika oraz Gang Niewidzialnych Ludzi</vt:lpstr>
      <vt:lpstr>FeliX polon</vt:lpstr>
      <vt:lpstr>Net bielecki</vt:lpstr>
      <vt:lpstr>Nika mickiewicz</vt:lpstr>
      <vt:lpstr>Czas akcji</vt:lpstr>
      <vt:lpstr>Miejsca akcji</vt:lpstr>
      <vt:lpstr>RAFAŁ KOSIKA</vt:lpstr>
      <vt:lpstr>                                      koniec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</dc:creator>
  <cp:lastModifiedBy>Agnieszka Kucharczyk</cp:lastModifiedBy>
  <cp:revision>103</cp:revision>
  <dcterms:created xsi:type="dcterms:W3CDTF">2022-05-06T13:36:41Z</dcterms:created>
  <dcterms:modified xsi:type="dcterms:W3CDTF">2022-06-17T09:42:59Z</dcterms:modified>
</cp:coreProperties>
</file>