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9DD331-CE66-4CC6-838D-F64A43BE58B9}" v="303" dt="2022-05-17T14:28:45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9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3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9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92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9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89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67" r:id="rId6"/>
    <p:sldLayoutId id="2147483763" r:id="rId7"/>
    <p:sldLayoutId id="2147483764" r:id="rId8"/>
    <p:sldLayoutId id="2147483765" r:id="rId9"/>
    <p:sldLayoutId id="2147483766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Vibrant autumn trees">
            <a:extLst>
              <a:ext uri="{FF2B5EF4-FFF2-40B4-BE49-F238E27FC236}">
                <a16:creationId xmlns:a16="http://schemas.microsoft.com/office/drawing/2014/main" id="{5D137939-9E46-D0D8-3166-719888B39E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96" b="7604"/>
          <a:stretch/>
        </p:blipFill>
        <p:spPr>
          <a:xfrm>
            <a:off x="1525" y="10"/>
            <a:ext cx="12188951" cy="6857990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/>
          </a:bodyPr>
          <a:lstStyle/>
          <a:p>
            <a:pPr algn="l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n-US" sz="8000" dirty="0" err="1">
                <a:latin typeface="Rastanty Cortez"/>
              </a:rPr>
              <a:t>Magiczne</a:t>
            </a:r>
            <a:r>
              <a:rPr lang="en-US" sz="8000" dirty="0">
                <a:latin typeface="Rastanty Cortez"/>
              </a:rPr>
              <a:t> </a:t>
            </a:r>
            <a:r>
              <a:rPr lang="en-US" sz="8000" dirty="0" err="1">
                <a:latin typeface="Rastanty Cortez"/>
              </a:rPr>
              <a:t>drzewo</a:t>
            </a:r>
            <a:r>
              <a:rPr lang="en-US" sz="8000" dirty="0">
                <a:latin typeface="Rastanty Cortez"/>
              </a:rPr>
              <a:t>. </a:t>
            </a:r>
            <a:r>
              <a:rPr lang="en-US" sz="8000" dirty="0" err="1">
                <a:latin typeface="Rastanty Cortez"/>
              </a:rPr>
              <a:t>Czerwone</a:t>
            </a:r>
            <a:r>
              <a:rPr lang="en-US" sz="8000" dirty="0">
                <a:latin typeface="Rastanty Cortez"/>
              </a:rPr>
              <a:t> </a:t>
            </a:r>
            <a:r>
              <a:rPr lang="en-US" sz="8000" dirty="0" err="1">
                <a:latin typeface="Rastanty Cortez"/>
              </a:rPr>
              <a:t>krzesło</a:t>
            </a:r>
            <a:endParaRPr lang="en-US" sz="8000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15E4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BD8B1E7-EF0A-4118-A804-D7F559784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E1A72EE0-19EF-ACF9-584C-C08E3B6F9E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839" y="1524000"/>
            <a:ext cx="3228319" cy="4571999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886451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1608" y="323849"/>
            <a:ext cx="6130391" cy="653415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932E1-D3E4-D1D0-5DEA-254D6D70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03699" y="3177395"/>
            <a:ext cx="4212565" cy="3148641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Andrzej Maleszka-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ur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. 1955. 3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marca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w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Poznaniu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. Polski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reżyser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telewizyjny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scenarzysta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I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pisarz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specjalizujący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się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w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twórczości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dzieci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I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młodzieży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. Autor I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reżyser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ponad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30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spektakli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wystawionych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w </a:t>
            </a:r>
            <a:r>
              <a:rPr lang="en-US" sz="2400">
                <a:solidFill>
                  <a:srgbClr val="FFFFFF">
                    <a:alpha val="70000"/>
                  </a:srgbClr>
                </a:solidFill>
              </a:rPr>
              <a:t>teatrach.</a:t>
            </a:r>
            <a:endParaRPr lang="en-US" sz="2400" dirty="0">
              <a:solidFill>
                <a:srgbClr val="FFFFFF">
                  <a:alpha val="70000"/>
                </a:srgbClr>
              </a:solidFill>
            </a:endParaRPr>
          </a:p>
          <a:p>
            <a:endParaRPr lang="en-US" sz="24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E7110-7921-6679-F9F6-A9C51D66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472" y="790165"/>
            <a:ext cx="3810000" cy="17540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latin typeface="Modern Love Grunge"/>
              </a:rPr>
              <a:t>O </a:t>
            </a:r>
            <a:r>
              <a:rPr lang="en-US" sz="4400" kern="1200" dirty="0" err="1">
                <a:latin typeface="Modern Love Grunge"/>
              </a:rPr>
              <a:t>autorze</a:t>
            </a:r>
            <a:endParaRPr lang="en-US" sz="4400" kern="1200">
              <a:latin typeface="Modern Love Grunge"/>
            </a:endParaRPr>
          </a:p>
        </p:txBody>
      </p:sp>
    </p:spTree>
    <p:extLst>
      <p:ext uri="{BB962C8B-B14F-4D97-AF65-F5344CB8AC3E}">
        <p14:creationId xmlns:p14="http://schemas.microsoft.com/office/powerpoint/2010/main" val="74226631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D065C6D-EB42-400B-99C4-D0ACE936F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13174" y="0"/>
            <a:ext cx="5578824" cy="6028256"/>
          </a:xfrm>
          <a:custGeom>
            <a:avLst/>
            <a:gdLst>
              <a:gd name="connsiteX0" fmla="*/ 1681218 w 5578824"/>
              <a:gd name="connsiteY0" fmla="*/ 0 h 6028256"/>
              <a:gd name="connsiteX1" fmla="*/ 5578824 w 5578824"/>
              <a:gd name="connsiteY1" fmla="*/ 0 h 6028256"/>
              <a:gd name="connsiteX2" fmla="*/ 5578824 w 5578824"/>
              <a:gd name="connsiteY2" fmla="*/ 5760161 h 6028256"/>
              <a:gd name="connsiteX3" fmla="*/ 5441231 w 5578824"/>
              <a:gd name="connsiteY3" fmla="*/ 5804042 h 6028256"/>
              <a:gd name="connsiteX4" fmla="*/ 4253224 w 5578824"/>
              <a:gd name="connsiteY4" fmla="*/ 5980388 h 6028256"/>
              <a:gd name="connsiteX5" fmla="*/ 837278 w 5578824"/>
              <a:gd name="connsiteY5" fmla="*/ 4877588 h 6028256"/>
              <a:gd name="connsiteX6" fmla="*/ 109626 w 5578824"/>
              <a:gd name="connsiteY6" fmla="*/ 3329255 h 6028256"/>
              <a:gd name="connsiteX7" fmla="*/ 156962 w 5578824"/>
              <a:gd name="connsiteY7" fmla="*/ 1773839 h 6028256"/>
              <a:gd name="connsiteX8" fmla="*/ 904890 w 5578824"/>
              <a:gd name="connsiteY8" fmla="*/ 738354 h 6028256"/>
              <a:gd name="connsiteX9" fmla="*/ 1304592 w 5578824"/>
              <a:gd name="connsiteY9" fmla="*/ 360545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6FE86-A331-FD0F-4EF1-B5E8C5C72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329132"/>
            <a:ext cx="5334000" cy="438509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400" b="1" dirty="0">
                <a:ea typeface="+mn-lt"/>
                <a:cs typeface="+mn-lt"/>
              </a:rPr>
              <a:t>Kuki</a:t>
            </a:r>
            <a:r>
              <a:rPr lang="en-US" sz="2400" dirty="0">
                <a:ea typeface="+mn-lt"/>
                <a:cs typeface="+mn-lt"/>
              </a:rPr>
              <a:t> Ross  – 10 </a:t>
            </a:r>
            <a:r>
              <a:rPr lang="en-US" sz="2400" dirty="0" err="1">
                <a:ea typeface="+mn-lt"/>
                <a:cs typeface="+mn-lt"/>
              </a:rPr>
              <a:t>letni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chłopiec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najmłodszy</a:t>
            </a:r>
            <a:r>
              <a:rPr lang="en-US" sz="2400" dirty="0">
                <a:ea typeface="+mn-lt"/>
                <a:cs typeface="+mn-lt"/>
              </a:rPr>
              <a:t> z </a:t>
            </a:r>
            <a:r>
              <a:rPr lang="en-US" sz="2400" dirty="0" err="1">
                <a:ea typeface="+mn-lt"/>
                <a:cs typeface="+mn-lt"/>
              </a:rPr>
              <a:t>rodzeństwa</a:t>
            </a:r>
            <a:endParaRPr lang="en-US" sz="2400" dirty="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sz="2400" b="1" dirty="0">
                <a:ea typeface="+mn-lt"/>
                <a:cs typeface="+mn-lt"/>
              </a:rPr>
              <a:t>Tosia Ross  </a:t>
            </a:r>
            <a:r>
              <a:rPr lang="en-US" sz="2400" dirty="0">
                <a:ea typeface="+mn-lt"/>
                <a:cs typeface="+mn-lt"/>
              </a:rPr>
              <a:t>–  11- </a:t>
            </a:r>
            <a:r>
              <a:rPr lang="en-US" sz="2400" dirty="0" err="1">
                <a:ea typeface="+mn-lt"/>
                <a:cs typeface="+mn-lt"/>
              </a:rPr>
              <a:t>nastoletnia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siostra</a:t>
            </a:r>
            <a:r>
              <a:rPr lang="en-US" sz="2400" dirty="0">
                <a:ea typeface="+mn-lt"/>
                <a:cs typeface="+mn-lt"/>
              </a:rPr>
              <a:t> Kuki </a:t>
            </a:r>
            <a:r>
              <a:rPr lang="en-US" sz="2400" dirty="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Filipa. </a:t>
            </a:r>
            <a:r>
              <a:rPr lang="en-US" sz="2400" dirty="0" err="1">
                <a:ea typeface="+mn-lt"/>
                <a:cs typeface="+mn-lt"/>
              </a:rPr>
              <a:t>Była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uczennicą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szkoły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muzycznej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doskonale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grała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flecie</a:t>
            </a:r>
            <a:r>
              <a:rPr lang="en-US" sz="2400" dirty="0">
                <a:ea typeface="+mn-lt"/>
                <a:cs typeface="+mn-lt"/>
              </a:rPr>
              <a:t>,, </a:t>
            </a:r>
            <a:r>
              <a:rPr lang="en-US" sz="2400" dirty="0" err="1">
                <a:ea typeface="+mn-lt"/>
                <a:cs typeface="+mn-lt"/>
              </a:rPr>
              <a:t>wszyscy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mówili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że</a:t>
            </a:r>
            <a:r>
              <a:rPr lang="en-US" sz="2400" dirty="0">
                <a:ea typeface="+mn-lt"/>
                <a:cs typeface="+mn-lt"/>
              </a:rPr>
              <a:t> ma </a:t>
            </a:r>
            <a:r>
              <a:rPr lang="en-US" sz="2400" dirty="0" err="1">
                <a:ea typeface="+mn-lt"/>
                <a:cs typeface="+mn-lt"/>
              </a:rPr>
              <a:t>prawdziwy</a:t>
            </a:r>
            <a:r>
              <a:rPr lang="en-US" sz="2400" dirty="0">
                <a:ea typeface="+mn-lt"/>
                <a:cs typeface="+mn-lt"/>
              </a:rPr>
              <a:t> talent ”.</a:t>
            </a:r>
            <a:endParaRPr lang="en-US" sz="240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sz="2400" b="1" dirty="0">
                <a:ea typeface="+mn-lt"/>
                <a:cs typeface="+mn-lt"/>
              </a:rPr>
              <a:t>Filip</a:t>
            </a:r>
            <a:r>
              <a:rPr lang="en-US" sz="2400" dirty="0">
                <a:ea typeface="+mn-lt"/>
                <a:cs typeface="+mn-lt"/>
              </a:rPr>
              <a:t>  Ross – </a:t>
            </a:r>
            <a:r>
              <a:rPr lang="en-US" sz="2400" dirty="0" err="1">
                <a:ea typeface="+mn-lt"/>
                <a:cs typeface="+mn-lt"/>
              </a:rPr>
              <a:t>najstarszy</a:t>
            </a:r>
            <a:r>
              <a:rPr lang="en-US" sz="2400" dirty="0">
                <a:ea typeface="+mn-lt"/>
                <a:cs typeface="+mn-lt"/>
              </a:rPr>
              <a:t> z </a:t>
            </a:r>
            <a:r>
              <a:rPr lang="en-US" sz="2400" dirty="0" err="1">
                <a:ea typeface="+mn-lt"/>
                <a:cs typeface="+mn-lt"/>
              </a:rPr>
              <a:t>rodzeństwa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dirty="0" err="1">
                <a:ea typeface="+mn-lt"/>
                <a:cs typeface="+mn-lt"/>
              </a:rPr>
              <a:t>Był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uczniem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szkoły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muzycznej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dobrze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grał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skrzypcach</a:t>
            </a:r>
            <a:r>
              <a:rPr lang="en-US" sz="2400" dirty="0">
                <a:ea typeface="+mn-lt"/>
                <a:cs typeface="+mn-lt"/>
              </a:rPr>
              <a:t>, ale </a:t>
            </a:r>
            <a:r>
              <a:rPr lang="en-US" sz="2400" dirty="0" err="1">
                <a:ea typeface="+mn-lt"/>
                <a:cs typeface="+mn-lt"/>
              </a:rPr>
              <a:t>nie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miał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cierpliwości</a:t>
            </a:r>
            <a:r>
              <a:rPr lang="en-US" sz="2400" dirty="0">
                <a:ea typeface="+mn-lt"/>
                <a:cs typeface="+mn-lt"/>
              </a:rPr>
              <a:t> do </a:t>
            </a:r>
            <a:r>
              <a:rPr lang="en-US" sz="2400" dirty="0" err="1">
                <a:ea typeface="+mn-lt"/>
                <a:cs typeface="+mn-lt"/>
              </a:rPr>
              <a:t>ćwiczeń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bardziej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interesowały</a:t>
            </a:r>
            <a:r>
              <a:rPr lang="en-US" sz="2400" dirty="0">
                <a:ea typeface="+mn-lt"/>
                <a:cs typeface="+mn-lt"/>
              </a:rPr>
              <a:t> go </a:t>
            </a:r>
            <a:r>
              <a:rPr lang="en-US" sz="2400" dirty="0" err="1">
                <a:ea typeface="+mn-lt"/>
                <a:cs typeface="+mn-lt"/>
              </a:rPr>
              <a:t>gry</a:t>
            </a:r>
            <a:r>
              <a:rPr lang="en-US" sz="2400" dirty="0">
                <a:ea typeface="+mn-lt"/>
                <a:cs typeface="+mn-lt"/>
              </a:rPr>
              <a:t>  RPG </a:t>
            </a:r>
            <a:r>
              <a:rPr lang="en-US" sz="2400" dirty="0" err="1">
                <a:ea typeface="+mn-lt"/>
                <a:cs typeface="+mn-lt"/>
              </a:rPr>
              <a:t>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piłka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nożna</a:t>
            </a:r>
            <a:endParaRPr lang="en-US" sz="2400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sz="2400" b="1" dirty="0">
                <a:ea typeface="+mn-lt"/>
                <a:cs typeface="+mn-lt"/>
              </a:rPr>
              <a:t>Maryla</a:t>
            </a:r>
            <a:r>
              <a:rPr lang="en-US" sz="2400" dirty="0">
                <a:ea typeface="+mn-lt"/>
                <a:cs typeface="+mn-lt"/>
              </a:rPr>
              <a:t> – </a:t>
            </a:r>
            <a:r>
              <a:rPr lang="en-US" sz="2400" dirty="0" err="1">
                <a:ea typeface="+mn-lt"/>
                <a:cs typeface="+mn-lt"/>
              </a:rPr>
              <a:t>siostra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mamy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trójgi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rodzeństwa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uwielbiała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słodycze</a:t>
            </a:r>
            <a:r>
              <a:rPr lang="en-US" sz="2400" dirty="0">
                <a:ea typeface="+mn-lt"/>
                <a:cs typeface="+mn-lt"/>
              </a:rPr>
              <a:t>, Filip </a:t>
            </a:r>
            <a:r>
              <a:rPr lang="en-US" sz="2400" dirty="0" err="1">
                <a:ea typeface="+mn-lt"/>
                <a:cs typeface="+mn-lt"/>
              </a:rPr>
              <a:t>twierdził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że</a:t>
            </a:r>
            <a:r>
              <a:rPr lang="en-US" sz="2400" dirty="0">
                <a:ea typeface="+mn-lt"/>
                <a:cs typeface="+mn-lt"/>
              </a:rPr>
              <a:t> jest </a:t>
            </a:r>
            <a:r>
              <a:rPr lang="en-US" sz="2400" dirty="0" err="1">
                <a:ea typeface="+mn-lt"/>
                <a:cs typeface="+mn-lt"/>
              </a:rPr>
              <a:t>skąpa</a:t>
            </a:r>
            <a:r>
              <a:rPr lang="en-US" sz="2400" dirty="0">
                <a:ea typeface="+mn-lt"/>
                <a:cs typeface="+mn-lt"/>
              </a:rPr>
              <a:t> jak </a:t>
            </a:r>
            <a:r>
              <a:rPr lang="en-US" sz="2400" dirty="0" err="1">
                <a:ea typeface="+mn-lt"/>
                <a:cs typeface="+mn-lt"/>
              </a:rPr>
              <a:t>Szkot</a:t>
            </a:r>
            <a:r>
              <a:rPr lang="en-US" sz="2400" dirty="0">
                <a:ea typeface="+mn-lt"/>
                <a:cs typeface="+mn-lt"/>
              </a:rPr>
              <a:t>. </a:t>
            </a:r>
            <a:r>
              <a:rPr lang="en-US" sz="2400" dirty="0" err="1">
                <a:ea typeface="+mn-lt"/>
                <a:cs typeface="+mn-lt"/>
              </a:rPr>
              <a:t>Była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zamożna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jeździła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czarnym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mercdesem</a:t>
            </a:r>
            <a:r>
              <a:rPr lang="en-US" sz="2400" dirty="0">
                <a:ea typeface="+mn-lt"/>
                <a:cs typeface="+mn-lt"/>
              </a:rPr>
              <a:t> M- Klasse.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endParaRPr lang="en-US" sz="2400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93E9D3-C659-4D3A-E899-762E589F5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 err="1">
                <a:latin typeface="Modern Love Grunge"/>
              </a:rPr>
              <a:t>bohaterowie</a:t>
            </a:r>
            <a:endParaRPr lang="en-US" sz="4400">
              <a:latin typeface="Modern Love Grunge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BE67A7DC-767E-FF0A-0488-DC27A7720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0" y="2038350"/>
            <a:ext cx="5334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4615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B7C73-CE1A-857D-51D2-45573AF9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761998"/>
            <a:ext cx="5334000" cy="1524002"/>
          </a:xfrm>
        </p:spPr>
        <p:txBody>
          <a:bodyPr/>
          <a:lstStyle/>
          <a:p>
            <a:r>
              <a:rPr lang="en-US" sz="4000" dirty="0">
                <a:latin typeface="Modern Love Grunge"/>
              </a:rPr>
              <a:t>Plan </a:t>
            </a:r>
            <a:r>
              <a:rPr lang="en-US" sz="4000" dirty="0" err="1">
                <a:latin typeface="Modern Love Grunge"/>
              </a:rPr>
              <a:t>wydarzeń</a:t>
            </a:r>
            <a:endParaRPr lang="en-US" sz="4000" dirty="0">
              <a:latin typeface="Modern Love Grung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EEF0-0A72-C5D9-4F56-D1F9209BA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-1322715"/>
            <a:ext cx="6096000" cy="560716"/>
          </a:xfrm>
        </p:spPr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E8F1-BCD5-1FA6-4DDE-0E00F7350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1639020"/>
            <a:ext cx="9489056" cy="48020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ea typeface="+mn-lt"/>
                <a:cs typeface="+mn-lt"/>
              </a:rPr>
              <a:t>1. </a:t>
            </a:r>
            <a:r>
              <a:rPr lang="en-US" sz="1800" dirty="0" err="1">
                <a:ea typeface="+mn-lt"/>
                <a:cs typeface="+mn-lt"/>
              </a:rPr>
              <a:t>Zrobienie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krzesła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dirty="0" err="1">
                <a:ea typeface="+mn-lt"/>
                <a:cs typeface="+mn-lt"/>
              </a:rPr>
              <a:t>magicznego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drzewa</a:t>
            </a:r>
          </a:p>
          <a:p>
            <a:r>
              <a:rPr lang="en-US" sz="1800" dirty="0">
                <a:ea typeface="+mn-lt"/>
                <a:cs typeface="+mn-lt"/>
              </a:rPr>
              <a:t>2.znalezienie </a:t>
            </a:r>
            <a:r>
              <a:rPr lang="en-US" sz="1800" dirty="0" err="1">
                <a:ea typeface="+mn-lt"/>
                <a:cs typeface="+mn-lt"/>
              </a:rPr>
              <a:t>krzesła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przez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dzieci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3.Odkrycie, </a:t>
            </a:r>
            <a:r>
              <a:rPr lang="en-US" sz="1800" dirty="0" err="1">
                <a:ea typeface="+mn-lt"/>
                <a:cs typeface="+mn-lt"/>
              </a:rPr>
              <a:t>że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krzesło</a:t>
            </a:r>
            <a:r>
              <a:rPr lang="en-US" sz="1800" dirty="0">
                <a:ea typeface="+mn-lt"/>
                <a:cs typeface="+mn-lt"/>
              </a:rPr>
              <a:t> ma w </a:t>
            </a:r>
            <a:r>
              <a:rPr lang="en-US" sz="1800" dirty="0" err="1">
                <a:ea typeface="+mn-lt"/>
                <a:cs typeface="+mn-lt"/>
              </a:rPr>
              <a:t>sobie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niezwykłą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moc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4.Wyjazd </a:t>
            </a:r>
            <a:r>
              <a:rPr lang="en-US" sz="1800" dirty="0" err="1">
                <a:ea typeface="+mn-lt"/>
                <a:cs typeface="+mn-lt"/>
              </a:rPr>
              <a:t>rodziców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podróż</a:t>
            </a:r>
          </a:p>
          <a:p>
            <a:r>
              <a:rPr lang="en-US" sz="1800" dirty="0">
                <a:ea typeface="+mn-lt"/>
                <a:cs typeface="+mn-lt"/>
              </a:rPr>
              <a:t>5.Ciotka </a:t>
            </a:r>
            <a:r>
              <a:rPr lang="en-US" sz="1800" dirty="0" err="1">
                <a:ea typeface="+mn-lt"/>
                <a:cs typeface="+mn-lt"/>
              </a:rPr>
              <a:t>zostaje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opiekunką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dzieci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6.Ucieczka </a:t>
            </a:r>
            <a:r>
              <a:rPr lang="en-US" sz="1800" dirty="0" err="1">
                <a:ea typeface="+mn-lt"/>
                <a:cs typeface="+mn-lt"/>
              </a:rPr>
              <a:t>dzieci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dirty="0" err="1">
                <a:ea typeface="+mn-lt"/>
                <a:cs typeface="+mn-lt"/>
              </a:rPr>
              <a:t>domu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ciotki</a:t>
            </a:r>
            <a:endParaRPr lang="en-US" sz="1800" dirty="0" err="1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7.Prośba o </a:t>
            </a:r>
            <a:r>
              <a:rPr lang="en-US" sz="1800" dirty="0" err="1">
                <a:ea typeface="+mn-lt"/>
                <a:cs typeface="+mn-lt"/>
              </a:rPr>
              <a:t>powrót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rodziców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8.Zamiana </a:t>
            </a:r>
            <a:r>
              <a:rPr lang="en-US" sz="1800" dirty="0" err="1">
                <a:ea typeface="+mn-lt"/>
                <a:cs typeface="+mn-lt"/>
              </a:rPr>
              <a:t>ciotki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dziecko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>
              <a:solidFill>
                <a:srgbClr val="FFFFFF">
                  <a:alpha val="70000"/>
                </a:srgbClr>
              </a:solidFill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9.Opieka </a:t>
            </a:r>
            <a:r>
              <a:rPr lang="en-US" sz="1800" dirty="0" err="1">
                <a:ea typeface="+mn-lt"/>
                <a:cs typeface="+mn-lt"/>
              </a:rPr>
              <a:t>nad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ciotką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niezwykłe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przygody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r>
              <a:rPr lang="en-US" sz="1800" dirty="0">
                <a:ea typeface="+mn-lt"/>
                <a:cs typeface="+mn-lt"/>
              </a:rPr>
              <a:t>10.Powrót </a:t>
            </a:r>
            <a:r>
              <a:rPr lang="en-US" sz="1800" dirty="0" err="1">
                <a:ea typeface="+mn-lt"/>
                <a:cs typeface="+mn-lt"/>
              </a:rPr>
              <a:t>rodziców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zamieszkanie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ciotki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wspólnie</a:t>
            </a:r>
            <a:r>
              <a:rPr lang="en-US" sz="1800" dirty="0">
                <a:ea typeface="+mn-lt"/>
                <a:cs typeface="+mn-lt"/>
              </a:rPr>
              <a:t> w ich </a:t>
            </a:r>
            <a:r>
              <a:rPr lang="en-US" sz="1800" dirty="0" err="1">
                <a:ea typeface="+mn-lt"/>
                <a:cs typeface="+mn-lt"/>
              </a:rPr>
              <a:t>domu</a:t>
            </a:r>
            <a:endParaRPr lang="en-US" sz="18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81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74668-8732-FDC4-DE18-CCA33AB61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79" y="589470"/>
            <a:ext cx="3810000" cy="1524002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Modern Love Grunge"/>
              </a:rPr>
              <a:t>wykonali</a:t>
            </a:r>
            <a:endParaRPr lang="en-US" sz="4800">
              <a:latin typeface="Modern Love Grung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12CB9-552B-E68B-B08B-314A5255089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5334000" y="-2271621"/>
            <a:ext cx="6096000" cy="158151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8947C-F6B4-B4C8-C9D0-CCA07DCA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17320" y="2286000"/>
            <a:ext cx="7217434" cy="38100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Char char="•"/>
            </a:pPr>
            <a:r>
              <a:rPr lang="en-US" sz="4400" dirty="0">
                <a:solidFill>
                  <a:srgbClr val="FFFFFF">
                    <a:alpha val="70000"/>
                  </a:srgbClr>
                </a:solidFill>
              </a:rPr>
              <a:t>Maja </a:t>
            </a:r>
            <a:r>
              <a:rPr lang="en-US" sz="4400" dirty="0" err="1">
                <a:solidFill>
                  <a:srgbClr val="FFFFFF">
                    <a:alpha val="70000"/>
                  </a:srgbClr>
                </a:solidFill>
              </a:rPr>
              <a:t>Niewola</a:t>
            </a:r>
            <a:endParaRPr lang="en-US" sz="4400" dirty="0">
              <a:solidFill>
                <a:srgbClr val="FFFFFF">
                  <a:alpha val="70000"/>
                </a:srgbClr>
              </a:solidFill>
            </a:endParaRPr>
          </a:p>
          <a:p>
            <a:pPr marL="285750" indent="-285750">
              <a:buChar char="•"/>
            </a:pPr>
            <a:r>
              <a:rPr lang="en-US" sz="4400" dirty="0">
                <a:solidFill>
                  <a:srgbClr val="FFFFFF">
                    <a:alpha val="70000"/>
                  </a:srgbClr>
                </a:solidFill>
              </a:rPr>
              <a:t>Anna Szymańska</a:t>
            </a:r>
          </a:p>
          <a:p>
            <a:pPr marL="285750" indent="-285750">
              <a:buChar char="•"/>
            </a:pPr>
            <a:r>
              <a:rPr lang="en-US" sz="4400" dirty="0">
                <a:solidFill>
                  <a:srgbClr val="FFFFFF">
                    <a:alpha val="70000"/>
                  </a:srgbClr>
                </a:solidFill>
              </a:rPr>
              <a:t>Igor </a:t>
            </a:r>
            <a:r>
              <a:rPr lang="en-US" sz="4400" dirty="0" err="1">
                <a:solidFill>
                  <a:srgbClr val="FFFFFF">
                    <a:alpha val="70000"/>
                  </a:srgbClr>
                </a:solidFill>
              </a:rPr>
              <a:t>Gagacki</a:t>
            </a:r>
            <a:endParaRPr lang="en-US" sz="4400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9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Panoramiczny</PresentationFormat>
  <Paragraphs>23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Avenir Next LT Pro Light</vt:lpstr>
      <vt:lpstr>Modern Love Grunge</vt:lpstr>
      <vt:lpstr>Rastanty Cortez</vt:lpstr>
      <vt:lpstr>Sitka Subheading</vt:lpstr>
      <vt:lpstr>PebbleVTI</vt:lpstr>
      <vt:lpstr>Magiczne drzewo. Czerwone krzesło</vt:lpstr>
      <vt:lpstr>O autorze</vt:lpstr>
      <vt:lpstr>bohaterowie</vt:lpstr>
      <vt:lpstr>Plan wydarzeń</vt:lpstr>
      <vt:lpstr>wykonali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Agnieszka</dc:creator>
  <cp:lastModifiedBy>Agnieszka Kucharczyk</cp:lastModifiedBy>
  <cp:revision>116</cp:revision>
  <dcterms:created xsi:type="dcterms:W3CDTF">2022-05-17T12:52:49Z</dcterms:created>
  <dcterms:modified xsi:type="dcterms:W3CDTF">2022-06-17T09:45:19Z</dcterms:modified>
</cp:coreProperties>
</file>