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1C573-770A-41F1-A0BB-93BAEE2E66FE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9905E-C654-422D-BCAB-FFEDA2201E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19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845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831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185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793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085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575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258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217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6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00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854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AAF7-5E12-466F-892E-9ABF4E6861FC}" type="datetimeFigureOut">
              <a:rPr lang="sk-SK" smtClean="0"/>
              <a:t>10.10.2019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6E9C-7258-4BDA-80DF-B351C4F5086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027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IMPLEMENTÁCIA TECHNIKY</a:t>
            </a:r>
            <a:br>
              <a:rPr lang="sk-SK" sz="3600" b="1" dirty="0" smtClean="0"/>
            </a:br>
            <a:r>
              <a:rPr lang="sk-SK" sz="3600" b="1" dirty="0" smtClean="0"/>
              <a:t>GROW PL 1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Názov krúžku: </a:t>
            </a:r>
            <a:r>
              <a:rPr lang="sk-SK" sz="2800" dirty="0" err="1" smtClean="0"/>
              <a:t>Koučing</a:t>
            </a:r>
            <a:r>
              <a:rPr lang="sk-SK" sz="2800" dirty="0" smtClean="0"/>
              <a:t> k zručnostiam</a:t>
            </a:r>
          </a:p>
          <a:p>
            <a:r>
              <a:rPr lang="sk-SK" sz="2800" dirty="0" smtClean="0"/>
              <a:t>Mgr. Helena </a:t>
            </a:r>
            <a:r>
              <a:rPr lang="sk-SK" sz="2800" dirty="0" err="1" smtClean="0"/>
              <a:t>Klimčíková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26280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Ciele –čo chcem </a:t>
            </a:r>
            <a:r>
              <a:rPr lang="sk-SK" sz="3200" dirty="0" err="1" smtClean="0"/>
              <a:t>dosiahnúť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r>
              <a:rPr lang="sk-SK" sz="2400" dirty="0" smtClean="0"/>
              <a:t>Škola                                       záľuby                           povolanie    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</a:t>
            </a:r>
          </a:p>
          <a:p>
            <a:pPr marL="0" indent="0">
              <a:buNone/>
            </a:pPr>
            <a:r>
              <a:rPr lang="sk-SK" sz="2400" dirty="0" smtClean="0"/>
              <a:t>Lepšie vyučovacie                  volejbal                                učiteľ</a:t>
            </a:r>
          </a:p>
          <a:p>
            <a:pPr marL="0" indent="0">
              <a:buNone/>
            </a:pPr>
            <a:r>
              <a:rPr lang="sk-SK" sz="2400" dirty="0"/>
              <a:t>v</a:t>
            </a:r>
            <a:r>
              <a:rPr lang="sk-SK" sz="2400" dirty="0" smtClean="0"/>
              <a:t>ýsledky                                hra na gitare                        psychológ</a:t>
            </a:r>
          </a:p>
          <a:p>
            <a:pPr marL="0" indent="0">
              <a:buNone/>
            </a:pPr>
            <a:r>
              <a:rPr lang="sk-SK" sz="2400" dirty="0" smtClean="0"/>
              <a:t>z MAT a SJL                             futbal                                  podnikateľ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                          matematika                   vodič kamióna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                           gymnastika                           lesník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                              kreslenie                       cvičiteľka psov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                          programovanie                      fotograf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                               motorky                              policajt</a:t>
            </a:r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1619672" y="1268760"/>
            <a:ext cx="266429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4572000" y="126876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4716016" y="1268760"/>
            <a:ext cx="23042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1187624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4572000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7524328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8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R</a:t>
            </a:r>
            <a:r>
              <a:rPr lang="sk-SK" sz="3200" dirty="0" smtClean="0"/>
              <a:t>ealita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Čo sa mi páči                               Zlepším sa</a:t>
            </a:r>
          </a:p>
          <a:p>
            <a:pPr marL="0" indent="0">
              <a:buNone/>
            </a:pPr>
            <a:r>
              <a:rPr lang="sk-SK" sz="2400" dirty="0" smtClean="0"/>
              <a:t>úprimnosť, predstavivosť                                   v učení</a:t>
            </a:r>
          </a:p>
          <a:p>
            <a:pPr marL="0" indent="0">
              <a:buNone/>
            </a:pPr>
            <a:r>
              <a:rPr lang="sk-SK" sz="2400" dirty="0"/>
              <a:t>s</a:t>
            </a:r>
            <a:r>
              <a:rPr lang="sk-SK" sz="2400" dirty="0" smtClean="0"/>
              <a:t>tanovenie cieľa                                vo volejbale  a hre na gitaru</a:t>
            </a:r>
          </a:p>
          <a:p>
            <a:pPr marL="0" indent="0">
              <a:buNone/>
            </a:pPr>
            <a:r>
              <a:rPr lang="sk-SK" sz="2400" dirty="0"/>
              <a:t>r</a:t>
            </a:r>
            <a:r>
              <a:rPr lang="sk-SK" sz="2400" dirty="0" smtClean="0"/>
              <a:t>ozhodnosť                                                            v chémií          </a:t>
            </a:r>
          </a:p>
          <a:p>
            <a:pPr marL="0" indent="0">
              <a:buNone/>
            </a:pPr>
            <a:r>
              <a:rPr lang="sk-SK" sz="2400" dirty="0"/>
              <a:t>s</a:t>
            </a:r>
            <a:r>
              <a:rPr lang="sk-SK" sz="2400" dirty="0" smtClean="0"/>
              <a:t>naha pomáhať                                               v matematike</a:t>
            </a:r>
          </a:p>
          <a:p>
            <a:pPr marL="0" indent="0">
              <a:buNone/>
            </a:pPr>
            <a:r>
              <a:rPr lang="sk-SK" sz="2400" dirty="0"/>
              <a:t>o</a:t>
            </a:r>
            <a:r>
              <a:rPr lang="sk-SK" sz="2400" dirty="0" smtClean="0"/>
              <a:t>rganizovanosť                                                v správaní</a:t>
            </a:r>
          </a:p>
          <a:p>
            <a:pPr marL="0" indent="0">
              <a:buNone/>
            </a:pPr>
            <a:r>
              <a:rPr lang="sk-SK" sz="2400" dirty="0"/>
              <a:t>m</a:t>
            </a:r>
            <a:r>
              <a:rPr lang="sk-SK" sz="2400" dirty="0" smtClean="0"/>
              <a:t>óda                                                              ovládať svoje emócie</a:t>
            </a:r>
          </a:p>
          <a:p>
            <a:pPr marL="0" indent="0">
              <a:buNone/>
            </a:pPr>
            <a:r>
              <a:rPr lang="sk-SK" sz="2400" dirty="0"/>
              <a:t>m</a:t>
            </a:r>
            <a:r>
              <a:rPr lang="sk-SK" sz="2400" dirty="0" smtClean="0"/>
              <a:t>yslieť pozitívne                                         v slovenskom jazyku</a:t>
            </a:r>
          </a:p>
          <a:p>
            <a:pPr marL="0" indent="0">
              <a:buNone/>
            </a:pPr>
            <a:r>
              <a:rPr lang="sk-SK" sz="2400" dirty="0"/>
              <a:t>v</a:t>
            </a:r>
            <a:r>
              <a:rPr lang="sk-SK" sz="2400" dirty="0" smtClean="0"/>
              <a:t>šímavosť                                                    vo svojich povinnostiach                              </a:t>
            </a:r>
          </a:p>
          <a:p>
            <a:endParaRPr lang="sk-SK" sz="2400" dirty="0"/>
          </a:p>
        </p:txBody>
      </p:sp>
      <p:cxnSp>
        <p:nvCxnSpPr>
          <p:cNvPr id="5" name="Rovná spojovacia šípka 4"/>
          <p:cNvCxnSpPr>
            <a:stCxn id="2" idx="2"/>
          </p:cNvCxnSpPr>
          <p:nvPr/>
        </p:nvCxnSpPr>
        <p:spPr>
          <a:xfrm flipH="1">
            <a:off x="2051720" y="1417638"/>
            <a:ext cx="2520280" cy="931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>
            <a:stCxn id="2" idx="2"/>
          </p:cNvCxnSpPr>
          <p:nvPr/>
        </p:nvCxnSpPr>
        <p:spPr>
          <a:xfrm>
            <a:off x="4572000" y="1417638"/>
            <a:ext cx="2232248" cy="787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46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Možnosti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smtClean="0"/>
              <a:t>                    Čo mi pomôže </a:t>
            </a:r>
            <a:r>
              <a:rPr lang="sk-SK" sz="2800" dirty="0" err="1" smtClean="0"/>
              <a:t>dosiahnúť</a:t>
            </a:r>
            <a:r>
              <a:rPr lang="sk-SK" sz="2800" dirty="0" smtClean="0"/>
              <a:t> cieľ</a:t>
            </a:r>
          </a:p>
          <a:p>
            <a:pPr marL="0" indent="0">
              <a:buNone/>
            </a:pPr>
            <a:r>
              <a:rPr lang="sk-SK" sz="2800" dirty="0" smtClean="0"/>
              <a:t>                                                                            </a:t>
            </a:r>
          </a:p>
          <a:p>
            <a:pPr marL="0" indent="0">
              <a:buNone/>
            </a:pPr>
            <a:r>
              <a:rPr lang="sk-SK" sz="2800" dirty="0" smtClean="0"/>
              <a:t>                                                                           </a:t>
            </a:r>
            <a:r>
              <a:rPr lang="sk-SK" sz="1800" dirty="0" smtClean="0"/>
              <a:t>ovládať emócie</a:t>
            </a:r>
            <a:endParaRPr lang="sk-SK" sz="2800" dirty="0"/>
          </a:p>
          <a:p>
            <a:pPr marL="0" indent="0">
              <a:buNone/>
            </a:pPr>
            <a:r>
              <a:rPr lang="sk-SK" sz="2800" dirty="0" smtClean="0"/>
              <a:t>                  </a:t>
            </a:r>
            <a:r>
              <a:rPr lang="sk-SK" sz="1800" dirty="0" smtClean="0"/>
              <a:t>hra na gitare         pracovať na sebe  byť lepší       snažiť sa </a:t>
            </a:r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               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r>
              <a:rPr lang="sk-SK" sz="1800" dirty="0" smtClean="0"/>
              <a:t>                             venovať sa škole         pomoc rodiny</a:t>
            </a: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4572000" y="11967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4499992" y="206084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H="1">
            <a:off x="1331640" y="2060848"/>
            <a:ext cx="31683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flipH="1">
            <a:off x="2627784" y="2060848"/>
            <a:ext cx="187220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 flipH="1">
            <a:off x="4283968" y="2060848"/>
            <a:ext cx="21602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>
            <a:off x="4499992" y="2060848"/>
            <a:ext cx="2088232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4572000" y="2060848"/>
            <a:ext cx="3024336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971600" y="297524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trénovanie</a:t>
            </a:r>
            <a:endParaRPr lang="sk-SK" dirty="0"/>
          </a:p>
        </p:txBody>
      </p:sp>
      <p:cxnSp>
        <p:nvCxnSpPr>
          <p:cNvPr id="27" name="Rovná spojovacia šípka 26"/>
          <p:cNvCxnSpPr/>
          <p:nvPr/>
        </p:nvCxnSpPr>
        <p:spPr>
          <a:xfrm>
            <a:off x="2627784" y="364502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/>
          <p:nvPr/>
        </p:nvCxnSpPr>
        <p:spPr>
          <a:xfrm>
            <a:off x="4499992" y="364502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23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Môj prvý krok čo urobím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r>
              <a:rPr lang="sk-SK" sz="1800" dirty="0"/>
              <a:t>p</a:t>
            </a:r>
            <a:r>
              <a:rPr lang="sk-SK" sz="1800" dirty="0" smtClean="0"/>
              <a:t>rihlásenie na krúžok       doučovanie    umelecká škola      pomáhať pri domácich</a:t>
            </a:r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                                                                                                        prácach</a:t>
            </a:r>
            <a:endParaRPr lang="sk-SK" sz="1800" dirty="0"/>
          </a:p>
        </p:txBody>
      </p:sp>
      <p:cxnSp>
        <p:nvCxnSpPr>
          <p:cNvPr id="5" name="Rovná spojovacia šípka 4"/>
          <p:cNvCxnSpPr>
            <a:stCxn id="2" idx="2"/>
          </p:cNvCxnSpPr>
          <p:nvPr/>
        </p:nvCxnSpPr>
        <p:spPr>
          <a:xfrm flipH="1">
            <a:off x="1331640" y="1417638"/>
            <a:ext cx="3240360" cy="643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>
            <a:stCxn id="2" idx="2"/>
          </p:cNvCxnSpPr>
          <p:nvPr/>
        </p:nvCxnSpPr>
        <p:spPr>
          <a:xfrm flipH="1">
            <a:off x="3635896" y="1417638"/>
            <a:ext cx="936104" cy="859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>
            <a:stCxn id="2" idx="2"/>
          </p:cNvCxnSpPr>
          <p:nvPr/>
        </p:nvCxnSpPr>
        <p:spPr>
          <a:xfrm>
            <a:off x="4572000" y="1417638"/>
            <a:ext cx="144016" cy="859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>
            <a:stCxn id="2" idx="2"/>
          </p:cNvCxnSpPr>
          <p:nvPr/>
        </p:nvCxnSpPr>
        <p:spPr>
          <a:xfrm>
            <a:off x="4572000" y="1417638"/>
            <a:ext cx="2016224" cy="787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28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2294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142</Words>
  <Application>Microsoft Office PowerPoint</Application>
  <PresentationFormat>Prezentácia na obrazovke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Calibri</vt:lpstr>
      <vt:lpstr>Motív Office</vt:lpstr>
      <vt:lpstr>IMPLEMENTÁCIA TECHNIKY GROW PL 1</vt:lpstr>
      <vt:lpstr>Ciele –čo chcem dosiahnúť</vt:lpstr>
      <vt:lpstr>Realita</vt:lpstr>
      <vt:lpstr>Možnosti</vt:lpstr>
      <vt:lpstr>Môj prvý krok čo urobím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IMPLEMENTÁCIA TECHNIKY GROW PL 1</dc:title>
  <dc:creator>User</dc:creator>
  <cp:lastModifiedBy>admin</cp:lastModifiedBy>
  <cp:revision>7</cp:revision>
  <dcterms:created xsi:type="dcterms:W3CDTF">2019-10-04T04:35:25Z</dcterms:created>
  <dcterms:modified xsi:type="dcterms:W3CDTF">2019-10-10T11:56:07Z</dcterms:modified>
</cp:coreProperties>
</file>