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EAAF4-D6CF-4346-AA88-BD19B73B57B2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72E70-B510-4C06-BEAB-FD62D1CA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bierun.edu.pl/obrazy/pliki/sizel/galeria/gall_905/20200229_rek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obierun.edu.pl/obrazy/pliki/sizel/galeria/gall_905/20200229_rek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8365"/>
            <a:ext cx="9144000" cy="5259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obierun.edu.pl/obrazy/pliki/sizel/galeria/gall_905/20200229_rek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obierun.edu.pl/obrazy/pliki/sizel/galeria/gall_905/20200229_rek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9803"/>
            <a:ext cx="9144000" cy="5188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obierun.edu.pl/obrazy/pliki/sizel/galeria/gall_905/20200229_rek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obierun.edu.pl/obrazy/pliki/sizel/galeria/gall_905/20200229_rek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2"/>
            <a:ext cx="9144000" cy="50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obierun.edu.pl/obrazy/pliki/sizel/galeria/gall_905/20200229_rek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bierun.edu.pl/obrazy/pliki/sizel/galeria/gall_905/20200229_rek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obierun.edu.pl/obrazy/pliki/sizel/galeria/gall_905/20200229_rek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lobierun.edu.pl/obrazy/pliki/sizel/galeria/gall_905/20200229_rek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69803"/>
            <a:ext cx="9144000" cy="5188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obierun.edu.pl/obrazy/pliki/sizel/galeria/gall_905/20200229_rek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obierun.edu.pl/obrazy/pliki/sizel/galeria/gall_905/20200229_rek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23" y="1709987"/>
            <a:ext cx="9152023" cy="514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obierun.edu.pl/obrazy/pliki/sizel/galeria/gall_905/20200229_rek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Pokaz na ekranie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Asus</dc:creator>
  <cp:lastModifiedBy>Asus</cp:lastModifiedBy>
  <cp:revision>2</cp:revision>
  <dcterms:created xsi:type="dcterms:W3CDTF">2020-03-25T18:32:50Z</dcterms:created>
  <dcterms:modified xsi:type="dcterms:W3CDTF">2020-03-29T15:20:43Z</dcterms:modified>
</cp:coreProperties>
</file>