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bf26f308a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bf26f308a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f26f308a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f26f308a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f26f308a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f26f308a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f26f308a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f26f308a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f26f308a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f26f308a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f26f308a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f26f308a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f26f308a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f26f308a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2743"/>
            <a:ext cx="10175825" cy="563939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09000" y="123950"/>
            <a:ext cx="4994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Ako šetriť energie v domácnostiach ?</a:t>
            </a:r>
            <a:endParaRPr sz="3000"/>
          </a:p>
        </p:txBody>
      </p:sp>
      <p:sp>
        <p:nvSpPr>
          <p:cNvPr id="58" name="Google Shape;58;p13"/>
          <p:cNvSpPr txBox="1"/>
          <p:nvPr/>
        </p:nvSpPr>
        <p:spPr>
          <a:xfrm>
            <a:off x="409000" y="1232150"/>
            <a:ext cx="40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Daniel Zakopčan 8.B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latin typeface="Comic Sans MS"/>
                <a:ea typeface="Comic Sans MS"/>
                <a:cs typeface="Comic Sans MS"/>
                <a:sym typeface="Comic Sans MS"/>
              </a:rPr>
              <a:t>Čo je to vlastne energia ?</a:t>
            </a:r>
            <a:endParaRPr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000000"/>
                </a:solidFill>
              </a:rPr>
              <a:t>Energia je schopnosť konať prácu                                                                                                   ktorú potrebujeme na všetko čo robíme získava sa                                                                         napr.: z dreva , z ropy , z vetra , zo slnka , z vody                                                                 Pričom vzniká nejaká energia , napr.: teplo , svetlo                                                                                                                                                                     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848" y="1105225"/>
            <a:ext cx="3553153" cy="167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63000"/>
            <a:ext cx="3040918" cy="171052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3851700" y="2863000"/>
            <a:ext cx="5292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Pre stroje je najdôležitejšia energia elektrická a tá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Je </a:t>
            </a:r>
            <a:r>
              <a:rPr lang="en-GB" sz="1800"/>
              <a:t>získavaná </a:t>
            </a:r>
            <a:r>
              <a:rPr lang="en-GB" sz="1800"/>
              <a:t>napr.: z veterných mlynov , pre človeka je najdôležitejšia energia jedlo a voda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Druhy energie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7" y="1090488"/>
            <a:ext cx="2543176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5125" y="176431"/>
            <a:ext cx="3102850" cy="23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">
            <a:off x="2229265" y="2366451"/>
            <a:ext cx="3301146" cy="220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2913" y="2825812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Ako míňame energiu v domácnosti ?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2000">
                <a:solidFill>
                  <a:srgbClr val="000000"/>
                </a:solidFill>
              </a:rPr>
              <a:t>Príklad : Kukáš film a máš zapnuté svetlo aby si videl na stôl s jedlom a pitím čo tam máš , no a zrazu na teba dojde nečakaná únava , no a ty samozrejme vypneš telku ale svetlo možno nie , možno zabudneš a ľahneš no a spíš a spíš a svetlo si svieti až pokým sa niekto </a:t>
            </a:r>
            <a:r>
              <a:rPr b="1" lang="en-GB" sz="2000">
                <a:solidFill>
                  <a:srgbClr val="000000"/>
                </a:solidFill>
              </a:rPr>
              <a:t>zobudí a vypne ho , no a takou malou náhodičkou ste zaspali dajme tomu do 12:13 a svetlo si svietilo 15 hodín a to je veľmi veľa peňazí , Takže keď si posledný hore skontroluj svetlá , telku , mobily , skrátka všetko čo papá energiu či jej nemá dosť ale o tom až v </a:t>
            </a:r>
            <a:r>
              <a:rPr b="1" lang="en-GB" sz="2000">
                <a:solidFill>
                  <a:srgbClr val="FF0000"/>
                </a:solidFill>
              </a:rPr>
              <a:t>7 slajde</a:t>
            </a:r>
            <a:r>
              <a:rPr b="1" lang="en-GB" sz="2000">
                <a:solidFill>
                  <a:srgbClr val="000000"/>
                </a:solidFill>
              </a:rPr>
              <a:t> .</a:t>
            </a:r>
            <a:endParaRPr b="1"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Ako by sme mohli zastaviť plytvanie energie v domácnosti </a:t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2100">
              <a:solidFill>
                <a:srgbClr val="000000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9"/>
            <a:ext cx="4065575" cy="20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931" y="2292725"/>
            <a:ext cx="3901850" cy="24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6075" y="2060550"/>
            <a:ext cx="3901850" cy="250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6725" y="1017724"/>
            <a:ext cx="4378900" cy="24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50" y="0"/>
            <a:ext cx="1000745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/>
              <a:t>Takže ako doma pomôžeš ??? </a:t>
            </a:r>
            <a:r>
              <a:rPr b="1" lang="en-GB"/>
              <a:t>- </a:t>
            </a:r>
            <a:r>
              <a:rPr b="1" lang="en-GB">
                <a:solidFill>
                  <a:srgbClr val="FF0000"/>
                </a:solidFill>
              </a:rPr>
              <a:t>7 slajd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0000"/>
                </a:solidFill>
              </a:rPr>
              <a:t>Keď máš mobil nabitý tak vyber nabíjačku zo zásuvky , lebo aj keď máš mobil na </a:t>
            </a:r>
            <a:r>
              <a:rPr b="1" lang="en-GB" sz="2000">
                <a:solidFill>
                  <a:srgbClr val="00FF00"/>
                </a:solidFill>
              </a:rPr>
              <a:t>100%</a:t>
            </a:r>
            <a:r>
              <a:rPr b="1" lang="en-GB" sz="2000">
                <a:solidFill>
                  <a:srgbClr val="000000"/>
                </a:solidFill>
              </a:rPr>
              <a:t> nabitý , energia tam stále prúdi 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0000"/>
                </a:solidFill>
              </a:rPr>
              <a:t>Vždy keď dokukáš film tak </a:t>
            </a:r>
            <a:r>
              <a:rPr b="1" lang="en-GB" sz="2000">
                <a:solidFill>
                  <a:srgbClr val="FF0000"/>
                </a:solidFill>
              </a:rPr>
              <a:t>VYPNI </a:t>
            </a:r>
            <a:r>
              <a:rPr b="1" lang="en-GB" sz="2000">
                <a:solidFill>
                  <a:srgbClr val="000000"/>
                </a:solidFill>
              </a:rPr>
              <a:t>televízor lebo síce sa to nezdá ale tak ako papá elektrinu tak bude papať aj peniaze z penaženiek rodičov 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2000">
                <a:solidFill>
                  <a:srgbClr val="000000"/>
                </a:solidFill>
              </a:rPr>
              <a:t>Vždy keď ideš niekam von tak </a:t>
            </a:r>
            <a:r>
              <a:rPr b="1" lang="en-GB" sz="2000">
                <a:solidFill>
                  <a:srgbClr val="FF0000"/>
                </a:solidFill>
              </a:rPr>
              <a:t>VYPNI</a:t>
            </a:r>
            <a:r>
              <a:rPr b="1" lang="en-GB" sz="2000">
                <a:solidFill>
                  <a:srgbClr val="000000"/>
                </a:solidFill>
              </a:rPr>
              <a:t> to svetlo , čo ? a komu svietiš ? hm… ? nikomu a ak necháš zapnuté tak ti gratulujem lebo práve si rodičov ošklbal o </a:t>
            </a:r>
            <a:r>
              <a:rPr b="1" lang="en-GB" sz="2000">
                <a:solidFill>
                  <a:srgbClr val="000000"/>
                </a:solidFill>
              </a:rPr>
              <a:t>ďalšie</a:t>
            </a:r>
            <a:r>
              <a:rPr b="1" lang="en-GB" sz="2000">
                <a:solidFill>
                  <a:srgbClr val="000000"/>
                </a:solidFill>
              </a:rPr>
              <a:t> peniaze zbytočne</a:t>
            </a:r>
            <a:endParaRPr b="1" sz="2000">
              <a:solidFill>
                <a:srgbClr val="000000"/>
              </a:solidFill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094325" y="2384575"/>
            <a:ext cx="997175" cy="419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rgbClr val="000000"/>
                </a:solidFill>
              </a:rPr>
              <a:t>Predtým / potom</a:t>
            </a:r>
            <a:r>
              <a:rPr b="1" lang="en-GB" u="sng">
                <a:solidFill>
                  <a:srgbClr val="FF0000"/>
                </a:solidFill>
              </a:rPr>
              <a:t> </a:t>
            </a:r>
            <a:endParaRPr b="1" u="sng">
              <a:solidFill>
                <a:srgbClr val="FF0000"/>
              </a:solidFill>
            </a:endParaRPr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025" y="0"/>
            <a:ext cx="2354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425" y="445025"/>
            <a:ext cx="3834874" cy="215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425" y="2602125"/>
            <a:ext cx="3834875" cy="21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152475"/>
            <a:ext cx="4375075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