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Lora" panose="020B0604020202020204" charset="-18"/>
      <p:regular r:id="rId8"/>
      <p:bold r:id="rId9"/>
      <p:italic r:id="rId10"/>
      <p:boldItalic r:id="rId11"/>
    </p:embeddedFont>
    <p:embeddedFont>
      <p:font typeface="Roboto" panose="020B0604020202020204"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4" d="100"/>
          <a:sy n="84" d="100"/>
        </p:scale>
        <p:origin x="-96" y="-1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194993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cd7641f989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cd7641f989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cd7641f989_0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cd7641f989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cd7641f989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cd7641f989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cd7641f989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cd7641f989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3687825" y="2571750"/>
            <a:ext cx="5017500" cy="852600"/>
          </a:xfrm>
          <a:prstGeom prst="rect">
            <a:avLst/>
          </a:prstGeom>
        </p:spPr>
        <p:txBody>
          <a:bodyPr spcFirstLastPara="1" wrap="square" lIns="91425" tIns="91425" rIns="91425" bIns="91425" anchor="b" anchorCtr="0">
            <a:normAutofit/>
          </a:bodyPr>
          <a:lstStyle/>
          <a:p>
            <a:pPr marL="0" lvl="0" indent="0" algn="ctr" rtl="0">
              <a:lnSpc>
                <a:spcPct val="115000"/>
              </a:lnSpc>
              <a:spcBef>
                <a:spcPts val="0"/>
              </a:spcBef>
              <a:spcAft>
                <a:spcPts val="1200"/>
              </a:spcAft>
              <a:buNone/>
            </a:pPr>
            <a:r>
              <a:rPr lang="pl" sz="2000">
                <a:latin typeface="Lora"/>
                <a:ea typeface="Lora"/>
                <a:cs typeface="Lora"/>
                <a:sym typeface="Lora"/>
              </a:rPr>
              <a:t>Association for the Development of the Kolbuszowa Poviat NIL</a:t>
            </a:r>
            <a:endParaRPr sz="4700"/>
          </a:p>
        </p:txBody>
      </p:sp>
      <p:pic>
        <p:nvPicPr>
          <p:cNvPr id="86" name="Google Shape;86;p13"/>
          <p:cNvPicPr preferRelativeResize="0"/>
          <p:nvPr/>
        </p:nvPicPr>
        <p:blipFill>
          <a:blip r:embed="rId3">
            <a:alphaModFix/>
          </a:blip>
          <a:stretch>
            <a:fillRect/>
          </a:stretch>
        </p:blipFill>
        <p:spPr>
          <a:xfrm>
            <a:off x="448388" y="504150"/>
            <a:ext cx="1390650" cy="1543050"/>
          </a:xfrm>
          <a:prstGeom prst="rect">
            <a:avLst/>
          </a:prstGeom>
          <a:noFill/>
          <a:ln>
            <a:noFill/>
          </a:ln>
        </p:spPr>
      </p:pic>
      <p:pic>
        <p:nvPicPr>
          <p:cNvPr id="87" name="Google Shape;87;p13"/>
          <p:cNvPicPr preferRelativeResize="0"/>
          <p:nvPr/>
        </p:nvPicPr>
        <p:blipFill>
          <a:blip r:embed="rId4">
            <a:alphaModFix/>
          </a:blip>
          <a:stretch>
            <a:fillRect/>
          </a:stretch>
        </p:blipFill>
        <p:spPr>
          <a:xfrm>
            <a:off x="2202150" y="504150"/>
            <a:ext cx="4202327" cy="15430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pl"/>
              <a:t>Association activities</a:t>
            </a:r>
            <a:endParaRPr/>
          </a:p>
        </p:txBody>
      </p:sp>
      <p:sp>
        <p:nvSpPr>
          <p:cNvPr id="93" name="Google Shape;93;p14"/>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pl" sz="1250">
                <a:latin typeface="Lora"/>
                <a:ea typeface="Lora"/>
                <a:cs typeface="Lora"/>
                <a:sym typeface="Lora"/>
              </a:rPr>
              <a:t>As part of its statutory activities, the Association runs: the Social Integration Center with a poviat range for 15 people, the Continuing Education Center, the Entrepreneurship Incubator, the NGO Incubator, the Social Economy Support Center and the Free Legal Aid Point. It is a local organization intermediating in food aid for 1,250 people, a signatory of the Kolbuszowa Agreement for Employment and the initiator of the Social Agreement for social exclusion and reduction of unemployment in the poviat through the development of the social economy.</a:t>
            </a:r>
            <a:endParaRPr sz="1500">
              <a:latin typeface="Lora"/>
              <a:ea typeface="Lora"/>
              <a:cs typeface="Lora"/>
              <a:sym typeface="Lora"/>
            </a:endParaRPr>
          </a:p>
        </p:txBody>
      </p:sp>
      <p:pic>
        <p:nvPicPr>
          <p:cNvPr id="94" name="Google Shape;94;p14"/>
          <p:cNvPicPr preferRelativeResize="0"/>
          <p:nvPr/>
        </p:nvPicPr>
        <p:blipFill>
          <a:blip r:embed="rId3">
            <a:alphaModFix/>
          </a:blip>
          <a:stretch>
            <a:fillRect/>
          </a:stretch>
        </p:blipFill>
        <p:spPr>
          <a:xfrm>
            <a:off x="4812950" y="1589050"/>
            <a:ext cx="3336600" cy="196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311700" y="372825"/>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pl"/>
              <a:t>Internship</a:t>
            </a:r>
            <a:endParaRPr/>
          </a:p>
        </p:txBody>
      </p:sp>
      <p:sp>
        <p:nvSpPr>
          <p:cNvPr id="100" name="Google Shape;100;p15"/>
          <p:cNvSpPr txBox="1">
            <a:spLocks noGrp="1"/>
          </p:cNvSpPr>
          <p:nvPr>
            <p:ph type="body" idx="1"/>
          </p:nvPr>
        </p:nvSpPr>
        <p:spPr>
          <a:xfrm>
            <a:off x="559575" y="1229975"/>
            <a:ext cx="3579900" cy="2922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 sz="1600">
                <a:latin typeface="Lora"/>
                <a:ea typeface="Lora"/>
                <a:cs typeface="Lora"/>
                <a:sym typeface="Lora"/>
              </a:rPr>
              <a:t>During the internship, I mainly dealt with the sorting of VAT invoices for the purchase according to the order from the oldest to the youngest, and then putting them into binders.</a:t>
            </a:r>
            <a:endParaRPr sz="1600">
              <a:latin typeface="Lora"/>
              <a:ea typeface="Lora"/>
              <a:cs typeface="Lora"/>
              <a:sym typeface="Lora"/>
            </a:endParaRPr>
          </a:p>
        </p:txBody>
      </p:sp>
      <p:pic>
        <p:nvPicPr>
          <p:cNvPr id="101" name="Google Shape;101;p15"/>
          <p:cNvPicPr preferRelativeResize="0"/>
          <p:nvPr/>
        </p:nvPicPr>
        <p:blipFill>
          <a:blip r:embed="rId3">
            <a:alphaModFix/>
          </a:blip>
          <a:stretch>
            <a:fillRect/>
          </a:stretch>
        </p:blipFill>
        <p:spPr>
          <a:xfrm>
            <a:off x="4922575" y="1229975"/>
            <a:ext cx="2377475" cy="316997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pl"/>
              <a:t>Internship cont.</a:t>
            </a:r>
            <a:endParaRPr/>
          </a:p>
        </p:txBody>
      </p:sp>
      <p:sp>
        <p:nvSpPr>
          <p:cNvPr id="107" name="Google Shape;107;p16"/>
          <p:cNvSpPr txBox="1">
            <a:spLocks noGrp="1"/>
          </p:cNvSpPr>
          <p:nvPr>
            <p:ph type="body" idx="1"/>
          </p:nvPr>
        </p:nvSpPr>
        <p:spPr>
          <a:xfrm>
            <a:off x="844625" y="1229975"/>
            <a:ext cx="3158700" cy="2760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 sz="1700">
                <a:latin typeface="Lora"/>
                <a:ea typeface="Lora"/>
                <a:cs typeface="Lora"/>
                <a:sym typeface="Lora"/>
              </a:rPr>
              <a:t>I was also involved in inserting PIT-11 declarations and insurance documents into documents sleeves and binders.</a:t>
            </a:r>
            <a:endParaRPr sz="1700">
              <a:latin typeface="Lora"/>
              <a:ea typeface="Lora"/>
              <a:cs typeface="Lora"/>
              <a:sym typeface="Lora"/>
            </a:endParaRPr>
          </a:p>
        </p:txBody>
      </p:sp>
      <p:pic>
        <p:nvPicPr>
          <p:cNvPr id="108" name="Google Shape;108;p16"/>
          <p:cNvPicPr preferRelativeResize="0"/>
          <p:nvPr/>
        </p:nvPicPr>
        <p:blipFill>
          <a:blip r:embed="rId3">
            <a:alphaModFix/>
          </a:blip>
          <a:stretch>
            <a:fillRect/>
          </a:stretch>
        </p:blipFill>
        <p:spPr>
          <a:xfrm>
            <a:off x="4873000" y="989025"/>
            <a:ext cx="2504248" cy="333899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311700" y="410000"/>
            <a:ext cx="8520600" cy="607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pl"/>
              <a:t>Presentation made by</a:t>
            </a:r>
            <a:r>
              <a:rPr lang="pl" sz="3000"/>
              <a:t>:</a:t>
            </a:r>
            <a:endParaRPr sz="3000"/>
          </a:p>
        </p:txBody>
      </p:sp>
      <p:sp>
        <p:nvSpPr>
          <p:cNvPr id="114" name="Google Shape;114;p17"/>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pl" sz="2000" i="1">
                <a:latin typeface="Lora"/>
                <a:ea typeface="Lora"/>
                <a:cs typeface="Lora"/>
                <a:sym typeface="Lora"/>
              </a:rPr>
              <a:t>Szymon Zieliński</a:t>
            </a:r>
            <a:endParaRPr sz="2000" i="1">
              <a:latin typeface="Lora"/>
              <a:ea typeface="Lora"/>
              <a:cs typeface="Lora"/>
              <a:sym typeface="Lora"/>
            </a:endParaRP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Pokaz na ekranie (16:9)</PresentationFormat>
  <Paragraphs>9</Paragraphs>
  <Slides>5</Slides>
  <Notes>5</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Lora</vt:lpstr>
      <vt:lpstr>Roboto</vt:lpstr>
      <vt:lpstr>Geometric</vt:lpstr>
      <vt:lpstr>Association for the Development of the Kolbuszowa Poviat NIL</vt:lpstr>
      <vt:lpstr>Association activities</vt:lpstr>
      <vt:lpstr>Internship</vt:lpstr>
      <vt:lpstr>Internship cont.</vt:lpstr>
      <vt:lpstr>Presentation made by: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for the Development of the Kolbuszowa Poviat NIL</dc:title>
  <dc:creator>user</dc:creator>
  <cp:lastModifiedBy>Użytkownik systemu Windows</cp:lastModifiedBy>
  <cp:revision>1</cp:revision>
  <dcterms:modified xsi:type="dcterms:W3CDTF">2022-04-12T05:54:10Z</dcterms:modified>
</cp:coreProperties>
</file>