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003E1C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29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92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34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78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94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3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45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43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42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62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51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7552-EB95-4400-854B-14AA14371A23}" type="datetimeFigureOut">
              <a:rPr lang="pl-PL" smtClean="0"/>
              <a:t>2020-03-09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32AD-FAE4-4548-80B7-E1D8AE7B8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58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Cześć!</a:t>
            </a:r>
            <a:endParaRPr lang="pl-PL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Jesteśmy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uczniami Szkoły Podstawowej nr 1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Olofa </a:t>
            </a:r>
            <a:r>
              <a:rPr lang="pl-PL" sz="2800" dirty="0" err="1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Palmego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Józefowie.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Chodzimy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klasy drugiej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siódmej. </a:t>
            </a:r>
            <a:endParaRPr lang="pl-PL" sz="2800" dirty="0" smtClean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dirty="0" smtClean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tygodniu spotykamy się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bibliotece szkolnej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zajęciach Klubu Czytelniczego „Łączy nas czytanie”. Prowadzi go pani Agnieszka Laskowska,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bibliotekarz. </a:t>
            </a:r>
            <a:endParaRPr lang="pl-PL" sz="2800" dirty="0" smtClean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Podczas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spotkań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rozmawiamy o ulubionych książkach, polecamy je sobie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opieką pani Agnieszki przygotowujemy różne działania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promujące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czytelnictwo </a:t>
            </a:r>
            <a:r>
              <a:rPr lang="pl-PL" sz="28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naszej szkole. </a:t>
            </a:r>
          </a:p>
          <a:p>
            <a:pPr marL="0" indent="0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blioteka\Desktop\Klub_czyt_skany\Klub_czyt_L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26469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blioteka\Desktop\Klub_czyt_skany\Klub_czyt_Ma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043"/>
            <a:ext cx="8601486" cy="6055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iblioteka\Desktop\Klub_czyt_skany\Klub_czyt_Ni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6" y="476672"/>
            <a:ext cx="8372628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iblioteka\Desktop\Klub_czyt_skany\Klub_czyt_S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964"/>
            <a:ext cx="8651729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iblioteka\Desktop\Klub_czyt_skany\Klub_czyt_To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94" y="188640"/>
            <a:ext cx="4570510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iblioteka\Desktop\Klub_czyt_skany\Klub_czyt_Weron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014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iblioteka\Desktop\Klub_czyt_skany\Klub_czyt_Zo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536504" cy="6433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59632" y="548680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Bardzo jesteśmy ciekawi, czy lubicie uczyć się </a:t>
            </a:r>
            <a:b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polskiej szkole, czy podoba się Wam </a:t>
            </a:r>
            <a:b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życie w Irlandii? </a:t>
            </a:r>
          </a:p>
          <a:p>
            <a:pPr algn="ctr"/>
            <a:endParaRPr lang="pl-PL" sz="2400" dirty="0" smtClean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naszej szkole co roku obchodzimy Dzień Świętego Patryka. Ubieramy się wtedy na zielono, przygotowujemy informacje o tym święcie </a:t>
            </a:r>
            <a:b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związane z nim smakołyki.</a:t>
            </a:r>
          </a:p>
          <a:p>
            <a:pPr algn="ctr"/>
            <a:endParaRPr lang="pl-PL" sz="2400" dirty="0" smtClean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następnym liście chcielibyśmy wysłać Wam prace związane z naszymi ulubionymi książkami </a:t>
            </a:r>
            <a:b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dowiedzieć się, co Wy lubicie czytać </a:t>
            </a:r>
            <a:b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 moglibyście nam polecić. </a:t>
            </a:r>
          </a:p>
          <a:p>
            <a:pPr algn="ctr"/>
            <a:endParaRPr lang="pl-PL" sz="2400" dirty="0" smtClean="0">
              <a:solidFill>
                <a:srgbClr val="007A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Pozdrawiamy serdecznie!</a:t>
            </a:r>
            <a:endParaRPr lang="pl-PL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wrześniu 2019 r. włączyliśmy się w ogólnopolskie „Narodowe Czytanie”. </a:t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 zgromadzoną publicznością czytaliśmy fragmenty wybranych nowel.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5" name="Symbol zastępczy zawartości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8" y="1429441"/>
            <a:ext cx="6886128" cy="495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4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grudniu 2019 r. przyszedł czas na akcję „Wypożycz sobie prezent na Święta”.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Przygotowaliśmy plakat i zapakowaliśmy wiele książek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papier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świątecznymi motywami. Chętni uczniowie mogli je wypożyczać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„w ciemno”, ponieważ nie było widać okładki. 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1727" y="3053209"/>
            <a:ext cx="4536504" cy="255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374987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61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lutym 2020 r. wykonaliśmy wystawę „Rzeczy znalezione w książkach”.</a:t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Złożyły się na nią stare kartki z kalendarzy, listy, notatki, rysunki, </a:t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pocztówki, naklejki, zdjęcia, sprawdziany, a nawet dziecięca skarpetka!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152768" cy="49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0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sz="26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Dołączamy rysunki, które </a:t>
            </a:r>
            <a:r>
              <a:rPr lang="pl-PL" sz="26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wykonaliśmy </a:t>
            </a:r>
            <a:br>
              <a:rPr lang="pl-PL" sz="26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specjalnie dla Was i </a:t>
            </a:r>
            <a:r>
              <a:rPr lang="pl-PL" sz="26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własnoręcznie </a:t>
            </a:r>
            <a:r>
              <a:rPr lang="pl-PL" sz="2600" dirty="0" smtClean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zeskanowaliśmy</a:t>
            </a:r>
            <a:r>
              <a:rPr lang="pl-PL" sz="26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lnSpc>
                <a:spcPct val="90000"/>
              </a:lnSpc>
              <a:buNone/>
            </a:pPr>
            <a:endParaRPr lang="pl-PL" sz="2600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l-PL" sz="26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Każdy napisał coś o sobie - jak ma na imię, </a:t>
            </a:r>
            <a:br>
              <a:rPr lang="pl-PL" sz="26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czym się interesuje. </a:t>
            </a:r>
          </a:p>
          <a:p>
            <a:pPr marL="0" indent="0" algn="ctr">
              <a:lnSpc>
                <a:spcPct val="90000"/>
              </a:lnSpc>
              <a:buNone/>
            </a:pPr>
            <a:endParaRPr lang="pl-PL" sz="2600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l-PL" sz="26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Mamy nadzieję, że nasze prace </a:t>
            </a:r>
            <a:br>
              <a:rPr lang="pl-PL" sz="26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spodobają się Wam.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43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iblioteka\Desktop\Klub_czyt_skany\Klub_czyt_Domin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6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blioteka\Desktop\Klub_czyt_skany\Klub_czyt_Emil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04448" cy="6117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blioteka\Desktop\Klub_czyt_skany\Klub_czyt_J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00542" cy="612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blioteka\Desktop\Klub_czyt_skany\Klub_czyt_Ka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657037" cy="6625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50</Words>
  <Application>Microsoft Office PowerPoint</Application>
  <PresentationFormat>Pokaz na ekranie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Cześć!</vt:lpstr>
      <vt:lpstr> We wrześniu 2019 r. włączyliśmy się w ogólnopolskie „Narodowe Czytanie”.   Przed zgromadzoną publicznością czytaliśmy fragmenty wybranych nowel.  </vt:lpstr>
      <vt:lpstr>W grudniu 2019 r. przyszedł czas na akcję „Wypożycz sobie prezent na Święta”.   Przygotowaliśmy plakat i zapakowaliśmy wiele książek w papier  ze świątecznymi motywami. Chętni uczniowie mogli je wypożyczać  „w ciemno”, ponieważ nie było widać okładki.  </vt:lpstr>
      <vt:lpstr>W lutym 2020 r. wykonaliśmy wystawę „Rzeczy znalezione w książkach”.  Złożyły się na nią stare kartki z kalendarzy, listy, notatki, rysunki,  pocztówki, naklejki, zdjęcia, sprawdziany, a nawet dziecięca skarpetka!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biblioteka</dc:creator>
  <cp:lastModifiedBy>biblioteka</cp:lastModifiedBy>
  <cp:revision>20</cp:revision>
  <dcterms:created xsi:type="dcterms:W3CDTF">2020-03-09T07:29:36Z</dcterms:created>
  <dcterms:modified xsi:type="dcterms:W3CDTF">2020-03-09T08:37:55Z</dcterms:modified>
</cp:coreProperties>
</file>